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715" r:id="rId2"/>
  </p:sldMasterIdLst>
  <p:notesMasterIdLst>
    <p:notesMasterId r:id="rId18"/>
  </p:notesMasterIdLst>
  <p:sldIdLst>
    <p:sldId id="256" r:id="rId3"/>
    <p:sldId id="258" r:id="rId4"/>
    <p:sldId id="259" r:id="rId5"/>
    <p:sldId id="310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4" roundtripDataSignature="AMtx7mgDR0PS/tgRbPDnfJx5Q9RtbYmp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1D0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4745EB-DB2B-4B66-90E6-980723CDB4A3}">
  <a:tblStyle styleId="{A24745EB-DB2B-4B66-90E6-980723CDB4A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FDFC"/>
          </a:solidFill>
        </a:fill>
      </a:tcStyle>
    </a:wholeTbl>
    <a:band1H>
      <a:tcTxStyle/>
      <a:tcStyle>
        <a:tcBdr/>
        <a:fill>
          <a:solidFill>
            <a:srgbClr val="E4FCF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4FCF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96C831-D789-43D7-A53F-7850ED7AFDF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3C22E19-A114-4D1F-8C8D-8CE46D405BCA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E2800C-4A88-445A-BED3-030410EEB423}" styleName="Table_3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4" autoAdjust="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7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7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772547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0747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632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305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1948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8900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249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96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30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58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754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9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0435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48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56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232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2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Medium"/>
              <a:buNone/>
              <a:defRPr sz="2400">
                <a:solidFill>
                  <a:schemeClr val="accen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9888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4103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32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504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6173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66511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72434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930975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5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74961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0386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57129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2258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097121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9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●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○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Char char="■"/>
              <a:defRPr sz="1600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2083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  <p:sldLayoutId id="2147483686" r:id="rId6"/>
    <p:sldLayoutId id="2147483687" r:id="rId7"/>
    <p:sldLayoutId id="2147483689" r:id="rId8"/>
    <p:sldLayoutId id="2147483690" r:id="rId9"/>
    <p:sldLayoutId id="2147483691" r:id="rId10"/>
    <p:sldLayoutId id="2147483692" r:id="rId11"/>
    <p:sldLayoutId id="2147483694" r:id="rId12"/>
    <p:sldLayoutId id="2147483695" r:id="rId13"/>
    <p:sldLayoutId id="2147483696" r:id="rId14"/>
    <p:sldLayoutId id="214748369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69317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1"/>
          <p:cNvGrpSpPr/>
          <p:nvPr/>
        </p:nvGrpSpPr>
        <p:grpSpPr>
          <a:xfrm>
            <a:off x="1321543" y="991373"/>
            <a:ext cx="6594358" cy="2609700"/>
            <a:chOff x="6530374" y="1560189"/>
            <a:chExt cx="1045566" cy="505315"/>
          </a:xfrm>
        </p:grpSpPr>
        <p:sp>
          <p:nvSpPr>
            <p:cNvPr id="857" name="Google Shape;857;p1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3" name="Google Shape;90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</a:pPr>
            <a:r>
              <a:rPr lang="es-MX" sz="3600" dirty="0">
                <a:solidFill>
                  <a:srgbClr val="0070C0"/>
                </a:solidFill>
              </a:rPr>
              <a:t>ACTUALIZACIÓN DE MEDIDAS SANITARIAS 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904" name="Google Shape;904;p1"/>
          <p:cNvSpPr txBox="1">
            <a:spLocks noGrp="1"/>
          </p:cNvSpPr>
          <p:nvPr>
            <p:ph type="subTitle" idx="1"/>
          </p:nvPr>
        </p:nvSpPr>
        <p:spPr>
          <a:xfrm>
            <a:off x="1864851" y="3958544"/>
            <a:ext cx="5561806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>
                <a:solidFill>
                  <a:srgbClr val="0070C0"/>
                </a:solidFill>
              </a:rPr>
              <a:t>COLEGIO BOSTON</a:t>
            </a:r>
            <a:endParaRPr dirty="0">
              <a:solidFill>
                <a:srgbClr val="0070C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MX" dirty="0">
                <a:solidFill>
                  <a:srgbClr val="0070C0"/>
                </a:solidFill>
              </a:rPr>
              <a:t>2022 </a:t>
            </a:r>
            <a:endParaRPr dirty="0">
              <a:solidFill>
                <a:srgbClr val="0070C0"/>
              </a:solidFill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7805E38-1E9B-487F-A929-5D46862C7C88}"/>
              </a:ext>
            </a:extLst>
          </p:cNvPr>
          <p:cNvGrpSpPr>
            <a:grpSpLocks/>
          </p:cNvGrpSpPr>
          <p:nvPr/>
        </p:nvGrpSpPr>
        <p:grpSpPr bwMode="auto">
          <a:xfrm>
            <a:off x="1407796" y="1038737"/>
            <a:ext cx="1711342" cy="3150026"/>
            <a:chOff x="-2401" y="3179"/>
            <a:chExt cx="5726" cy="12159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xmlns="" id="{31A15CF3-FCD5-45D2-AF1A-C64A3D121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7038C2F5-AE78-495E-B22E-A50CBDD8E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 dirty="0">
                <a:solidFill>
                  <a:schemeClr val="tx1"/>
                </a:solidFill>
              </a:rPr>
              <a:t>DEFINICIÓN DE CASOS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937108" y="1694502"/>
            <a:ext cx="5917222" cy="151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s-MX" sz="2000" dirty="0"/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87F51757-4D93-4613-BDC4-0DE0F68E3175}"/>
              </a:ext>
            </a:extLst>
          </p:cNvPr>
          <p:cNvSpPr>
            <a:spLocks/>
          </p:cNvSpPr>
          <p:nvPr/>
        </p:nvSpPr>
        <p:spPr bwMode="auto">
          <a:xfrm>
            <a:off x="834105" y="3320733"/>
            <a:ext cx="192087" cy="282575"/>
          </a:xfrm>
          <a:custGeom>
            <a:avLst/>
            <a:gdLst>
              <a:gd name="T0" fmla="+- 0 9098 9018"/>
              <a:gd name="T1" fmla="*/ T0 w 302"/>
              <a:gd name="T2" fmla="+- 0 273 273"/>
              <a:gd name="T3" fmla="*/ 273 h 446"/>
              <a:gd name="T4" fmla="+- 0 9068 9018"/>
              <a:gd name="T5" fmla="*/ T4 w 302"/>
              <a:gd name="T6" fmla="+- 0 278 273"/>
              <a:gd name="T7" fmla="*/ 278 h 446"/>
              <a:gd name="T8" fmla="+- 0 9042 9018"/>
              <a:gd name="T9" fmla="*/ T8 w 302"/>
              <a:gd name="T10" fmla="+- 0 296 273"/>
              <a:gd name="T11" fmla="*/ 296 h 446"/>
              <a:gd name="T12" fmla="+- 0 9024 9018"/>
              <a:gd name="T13" fmla="*/ T12 w 302"/>
              <a:gd name="T14" fmla="+- 0 322 273"/>
              <a:gd name="T15" fmla="*/ 322 h 446"/>
              <a:gd name="T16" fmla="+- 0 9018 9018"/>
              <a:gd name="T17" fmla="*/ T16 w 302"/>
              <a:gd name="T18" fmla="+- 0 352 273"/>
              <a:gd name="T19" fmla="*/ 352 h 446"/>
              <a:gd name="T20" fmla="+- 0 9024 9018"/>
              <a:gd name="T21" fmla="*/ T20 w 302"/>
              <a:gd name="T22" fmla="+- 0 382 273"/>
              <a:gd name="T23" fmla="*/ 382 h 446"/>
              <a:gd name="T24" fmla="+- 0 9042 9018"/>
              <a:gd name="T25" fmla="*/ T24 w 302"/>
              <a:gd name="T26" fmla="+- 0 408 273"/>
              <a:gd name="T27" fmla="*/ 408 h 446"/>
              <a:gd name="T28" fmla="+- 0 9129 9018"/>
              <a:gd name="T29" fmla="*/ T28 w 302"/>
              <a:gd name="T30" fmla="+- 0 495 273"/>
              <a:gd name="T31" fmla="*/ 495 h 446"/>
              <a:gd name="T32" fmla="+- 0 9042 9018"/>
              <a:gd name="T33" fmla="*/ T32 w 302"/>
              <a:gd name="T34" fmla="+- 0 583 273"/>
              <a:gd name="T35" fmla="*/ 583 h 446"/>
              <a:gd name="T36" fmla="+- 0 9024 9018"/>
              <a:gd name="T37" fmla="*/ T36 w 302"/>
              <a:gd name="T38" fmla="+- 0 609 273"/>
              <a:gd name="T39" fmla="*/ 609 h 446"/>
              <a:gd name="T40" fmla="+- 0 9018 9018"/>
              <a:gd name="T41" fmla="*/ T40 w 302"/>
              <a:gd name="T42" fmla="+- 0 639 273"/>
              <a:gd name="T43" fmla="*/ 639 h 446"/>
              <a:gd name="T44" fmla="+- 0 9024 9018"/>
              <a:gd name="T45" fmla="*/ T44 w 302"/>
              <a:gd name="T46" fmla="+- 0 669 273"/>
              <a:gd name="T47" fmla="*/ 669 h 446"/>
              <a:gd name="T48" fmla="+- 0 9042 9018"/>
              <a:gd name="T49" fmla="*/ T48 w 302"/>
              <a:gd name="T50" fmla="+- 0 695 273"/>
              <a:gd name="T51" fmla="*/ 695 h 446"/>
              <a:gd name="T52" fmla="+- 0 9068 9018"/>
              <a:gd name="T53" fmla="*/ T52 w 302"/>
              <a:gd name="T54" fmla="+- 0 712 273"/>
              <a:gd name="T55" fmla="*/ 712 h 446"/>
              <a:gd name="T56" fmla="+- 0 9098 9018"/>
              <a:gd name="T57" fmla="*/ T56 w 302"/>
              <a:gd name="T58" fmla="+- 0 718 273"/>
              <a:gd name="T59" fmla="*/ 718 h 446"/>
              <a:gd name="T60" fmla="+- 0 9128 9018"/>
              <a:gd name="T61" fmla="*/ T60 w 302"/>
              <a:gd name="T62" fmla="+- 0 712 273"/>
              <a:gd name="T63" fmla="*/ 712 h 446"/>
              <a:gd name="T64" fmla="+- 0 9302 9018"/>
              <a:gd name="T65" fmla="*/ T64 w 302"/>
              <a:gd name="T66" fmla="+- 0 547 273"/>
              <a:gd name="T67" fmla="*/ 547 h 446"/>
              <a:gd name="T68" fmla="+- 0 9320 9018"/>
              <a:gd name="T69" fmla="*/ T68 w 302"/>
              <a:gd name="T70" fmla="+- 0 488 273"/>
              <a:gd name="T71" fmla="*/ 488 h 446"/>
              <a:gd name="T72" fmla="+- 0 9314 9018"/>
              <a:gd name="T73" fmla="*/ T72 w 302"/>
              <a:gd name="T74" fmla="+- 0 464 273"/>
              <a:gd name="T75" fmla="*/ 464 h 446"/>
              <a:gd name="T76" fmla="+- 0 9300 9018"/>
              <a:gd name="T77" fmla="*/ T76 w 302"/>
              <a:gd name="T78" fmla="+- 0 442 273"/>
              <a:gd name="T79" fmla="*/ 442 h 446"/>
              <a:gd name="T80" fmla="+- 0 9154 9018"/>
              <a:gd name="T81" fmla="*/ T80 w 302"/>
              <a:gd name="T82" fmla="+- 0 296 273"/>
              <a:gd name="T83" fmla="*/ 296 h 446"/>
              <a:gd name="T84" fmla="+- 0 9128 9018"/>
              <a:gd name="T85" fmla="*/ T84 w 302"/>
              <a:gd name="T86" fmla="+- 0 278 273"/>
              <a:gd name="T87" fmla="*/ 278 h 446"/>
              <a:gd name="T88" fmla="+- 0 9098 9018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4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4" y="135"/>
                </a:lnTo>
                <a:lnTo>
                  <a:pt x="111" y="222"/>
                </a:lnTo>
                <a:lnTo>
                  <a:pt x="24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4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EB5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7FD9E44B-3698-4097-8862-61FCB1B34650}"/>
              </a:ext>
            </a:extLst>
          </p:cNvPr>
          <p:cNvSpPr>
            <a:spLocks/>
          </p:cNvSpPr>
          <p:nvPr/>
        </p:nvSpPr>
        <p:spPr bwMode="auto">
          <a:xfrm>
            <a:off x="834106" y="2078960"/>
            <a:ext cx="192087" cy="282575"/>
          </a:xfrm>
          <a:custGeom>
            <a:avLst/>
            <a:gdLst>
              <a:gd name="T0" fmla="+- 0 10421 10342"/>
              <a:gd name="T1" fmla="*/ T0 w 302"/>
              <a:gd name="T2" fmla="+- 0 273 273"/>
              <a:gd name="T3" fmla="*/ 273 h 446"/>
              <a:gd name="T4" fmla="+- 0 10391 10342"/>
              <a:gd name="T5" fmla="*/ T4 w 302"/>
              <a:gd name="T6" fmla="+- 0 278 273"/>
              <a:gd name="T7" fmla="*/ 278 h 446"/>
              <a:gd name="T8" fmla="+- 0 10365 10342"/>
              <a:gd name="T9" fmla="*/ T8 w 302"/>
              <a:gd name="T10" fmla="+- 0 296 273"/>
              <a:gd name="T11" fmla="*/ 296 h 446"/>
              <a:gd name="T12" fmla="+- 0 10347 10342"/>
              <a:gd name="T13" fmla="*/ T12 w 302"/>
              <a:gd name="T14" fmla="+- 0 322 273"/>
              <a:gd name="T15" fmla="*/ 322 h 446"/>
              <a:gd name="T16" fmla="+- 0 10342 10342"/>
              <a:gd name="T17" fmla="*/ T16 w 302"/>
              <a:gd name="T18" fmla="+- 0 352 273"/>
              <a:gd name="T19" fmla="*/ 352 h 446"/>
              <a:gd name="T20" fmla="+- 0 10347 10342"/>
              <a:gd name="T21" fmla="*/ T20 w 302"/>
              <a:gd name="T22" fmla="+- 0 382 273"/>
              <a:gd name="T23" fmla="*/ 382 h 446"/>
              <a:gd name="T24" fmla="+- 0 10365 10342"/>
              <a:gd name="T25" fmla="*/ T24 w 302"/>
              <a:gd name="T26" fmla="+- 0 408 273"/>
              <a:gd name="T27" fmla="*/ 408 h 446"/>
              <a:gd name="T28" fmla="+- 0 10452 10342"/>
              <a:gd name="T29" fmla="*/ T28 w 302"/>
              <a:gd name="T30" fmla="+- 0 495 273"/>
              <a:gd name="T31" fmla="*/ 495 h 446"/>
              <a:gd name="T32" fmla="+- 0 10365 10342"/>
              <a:gd name="T33" fmla="*/ T32 w 302"/>
              <a:gd name="T34" fmla="+- 0 583 273"/>
              <a:gd name="T35" fmla="*/ 583 h 446"/>
              <a:gd name="T36" fmla="+- 0 10347 10342"/>
              <a:gd name="T37" fmla="*/ T36 w 302"/>
              <a:gd name="T38" fmla="+- 0 609 273"/>
              <a:gd name="T39" fmla="*/ 609 h 446"/>
              <a:gd name="T40" fmla="+- 0 10342 10342"/>
              <a:gd name="T41" fmla="*/ T40 w 302"/>
              <a:gd name="T42" fmla="+- 0 639 273"/>
              <a:gd name="T43" fmla="*/ 639 h 446"/>
              <a:gd name="T44" fmla="+- 0 10347 10342"/>
              <a:gd name="T45" fmla="*/ T44 w 302"/>
              <a:gd name="T46" fmla="+- 0 669 273"/>
              <a:gd name="T47" fmla="*/ 669 h 446"/>
              <a:gd name="T48" fmla="+- 0 10365 10342"/>
              <a:gd name="T49" fmla="*/ T48 w 302"/>
              <a:gd name="T50" fmla="+- 0 695 273"/>
              <a:gd name="T51" fmla="*/ 695 h 446"/>
              <a:gd name="T52" fmla="+- 0 10391 10342"/>
              <a:gd name="T53" fmla="*/ T52 w 302"/>
              <a:gd name="T54" fmla="+- 0 712 273"/>
              <a:gd name="T55" fmla="*/ 712 h 446"/>
              <a:gd name="T56" fmla="+- 0 10421 10342"/>
              <a:gd name="T57" fmla="*/ T56 w 302"/>
              <a:gd name="T58" fmla="+- 0 718 273"/>
              <a:gd name="T59" fmla="*/ 718 h 446"/>
              <a:gd name="T60" fmla="+- 0 10451 10342"/>
              <a:gd name="T61" fmla="*/ T60 w 302"/>
              <a:gd name="T62" fmla="+- 0 712 273"/>
              <a:gd name="T63" fmla="*/ 712 h 446"/>
              <a:gd name="T64" fmla="+- 0 10625 10342"/>
              <a:gd name="T65" fmla="*/ T64 w 302"/>
              <a:gd name="T66" fmla="+- 0 547 273"/>
              <a:gd name="T67" fmla="*/ 547 h 446"/>
              <a:gd name="T68" fmla="+- 0 10644 10342"/>
              <a:gd name="T69" fmla="*/ T68 w 302"/>
              <a:gd name="T70" fmla="+- 0 488 273"/>
              <a:gd name="T71" fmla="*/ 488 h 446"/>
              <a:gd name="T72" fmla="+- 0 10637 10342"/>
              <a:gd name="T73" fmla="*/ T72 w 302"/>
              <a:gd name="T74" fmla="+- 0 464 273"/>
              <a:gd name="T75" fmla="*/ 464 h 446"/>
              <a:gd name="T76" fmla="+- 0 10623 10342"/>
              <a:gd name="T77" fmla="*/ T76 w 302"/>
              <a:gd name="T78" fmla="+- 0 442 273"/>
              <a:gd name="T79" fmla="*/ 442 h 446"/>
              <a:gd name="T80" fmla="+- 0 10477 10342"/>
              <a:gd name="T81" fmla="*/ T80 w 302"/>
              <a:gd name="T82" fmla="+- 0 296 273"/>
              <a:gd name="T83" fmla="*/ 296 h 446"/>
              <a:gd name="T84" fmla="+- 0 10451 10342"/>
              <a:gd name="T85" fmla="*/ T84 w 302"/>
              <a:gd name="T86" fmla="+- 0 278 273"/>
              <a:gd name="T87" fmla="*/ 278 h 446"/>
              <a:gd name="T88" fmla="+- 0 10421 10342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5" y="49"/>
                </a:lnTo>
                <a:lnTo>
                  <a:pt x="0" y="79"/>
                </a:lnTo>
                <a:lnTo>
                  <a:pt x="5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5" y="336"/>
                </a:lnTo>
                <a:lnTo>
                  <a:pt x="0" y="366"/>
                </a:lnTo>
                <a:lnTo>
                  <a:pt x="5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3" y="274"/>
                </a:lnTo>
                <a:lnTo>
                  <a:pt x="302" y="215"/>
                </a:lnTo>
                <a:lnTo>
                  <a:pt x="295" y="191"/>
                </a:lnTo>
                <a:lnTo>
                  <a:pt x="281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01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8891C0A1-AD51-4A7A-962B-B156DFE63D09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1583070"/>
            <a:ext cx="6477000" cy="3147273"/>
            <a:chOff x="0" y="0"/>
            <a:chExt cx="10200" cy="3662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xmlns="" id="{ADE2B977-A8F5-4F1E-9381-181C610FB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200" cy="3532"/>
            </a:xfrm>
            <a:prstGeom prst="rect">
              <a:avLst/>
            </a:prstGeom>
            <a:solidFill>
              <a:srgbClr val="FDF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95B4EEAE-94C2-47F9-B837-F53992308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2" y="2524"/>
              <a:ext cx="332" cy="724"/>
            </a:xfrm>
            <a:custGeom>
              <a:avLst/>
              <a:gdLst>
                <a:gd name="T0" fmla="+- 0 8876 8762"/>
                <a:gd name="T1" fmla="*/ T0 w 332"/>
                <a:gd name="T2" fmla="+- 0 2524 2524"/>
                <a:gd name="T3" fmla="*/ 2524 h 724"/>
                <a:gd name="T4" fmla="+- 0 8864 8762"/>
                <a:gd name="T5" fmla="*/ T4 w 332"/>
                <a:gd name="T6" fmla="+- 0 2525 2524"/>
                <a:gd name="T7" fmla="*/ 2525 h 724"/>
                <a:gd name="T8" fmla="+- 0 8853 8762"/>
                <a:gd name="T9" fmla="*/ T8 w 332"/>
                <a:gd name="T10" fmla="+- 0 2528 2524"/>
                <a:gd name="T11" fmla="*/ 2528 h 724"/>
                <a:gd name="T12" fmla="+- 0 8798 8762"/>
                <a:gd name="T13" fmla="*/ T12 w 332"/>
                <a:gd name="T14" fmla="+- 0 2528 2524"/>
                <a:gd name="T15" fmla="*/ 2528 h 724"/>
                <a:gd name="T16" fmla="+- 0 8783 8762"/>
                <a:gd name="T17" fmla="*/ T16 w 332"/>
                <a:gd name="T18" fmla="+- 0 2531 2524"/>
                <a:gd name="T19" fmla="*/ 2531 h 724"/>
                <a:gd name="T20" fmla="+- 0 8772 8762"/>
                <a:gd name="T21" fmla="*/ T20 w 332"/>
                <a:gd name="T22" fmla="+- 0 2537 2524"/>
                <a:gd name="T23" fmla="*/ 2537 h 724"/>
                <a:gd name="T24" fmla="+- 0 8765 8762"/>
                <a:gd name="T25" fmla="*/ T24 w 332"/>
                <a:gd name="T26" fmla="+- 0 2548 2524"/>
                <a:gd name="T27" fmla="*/ 2548 h 724"/>
                <a:gd name="T28" fmla="+- 0 8762 8762"/>
                <a:gd name="T29" fmla="*/ T28 w 332"/>
                <a:gd name="T30" fmla="+- 0 2563 2524"/>
                <a:gd name="T31" fmla="*/ 2563 h 724"/>
                <a:gd name="T32" fmla="+- 0 8762 8762"/>
                <a:gd name="T33" fmla="*/ T32 w 332"/>
                <a:gd name="T34" fmla="+- 0 3213 2524"/>
                <a:gd name="T35" fmla="*/ 3213 h 724"/>
                <a:gd name="T36" fmla="+- 0 8765 8762"/>
                <a:gd name="T37" fmla="*/ T36 w 332"/>
                <a:gd name="T38" fmla="+- 0 3228 2524"/>
                <a:gd name="T39" fmla="*/ 3228 h 724"/>
                <a:gd name="T40" fmla="+- 0 8772 8762"/>
                <a:gd name="T41" fmla="*/ T40 w 332"/>
                <a:gd name="T42" fmla="+- 0 3239 2524"/>
                <a:gd name="T43" fmla="*/ 3239 h 724"/>
                <a:gd name="T44" fmla="+- 0 8783 8762"/>
                <a:gd name="T45" fmla="*/ T44 w 332"/>
                <a:gd name="T46" fmla="+- 0 3246 2524"/>
                <a:gd name="T47" fmla="*/ 3246 h 724"/>
                <a:gd name="T48" fmla="+- 0 8797 8762"/>
                <a:gd name="T49" fmla="*/ T48 w 332"/>
                <a:gd name="T50" fmla="+- 0 3248 2524"/>
                <a:gd name="T51" fmla="*/ 3248 h 724"/>
                <a:gd name="T52" fmla="+- 0 9054 8762"/>
                <a:gd name="T53" fmla="*/ T52 w 332"/>
                <a:gd name="T54" fmla="+- 0 3248 2524"/>
                <a:gd name="T55" fmla="*/ 3248 h 724"/>
                <a:gd name="T56" fmla="+- 0 9090 8762"/>
                <a:gd name="T57" fmla="*/ T56 w 332"/>
                <a:gd name="T58" fmla="+- 0 2765 2524"/>
                <a:gd name="T59" fmla="*/ 2765 h 724"/>
                <a:gd name="T60" fmla="+- 0 9092 8762"/>
                <a:gd name="T61" fmla="*/ T60 w 332"/>
                <a:gd name="T62" fmla="+- 0 2753 2524"/>
                <a:gd name="T63" fmla="*/ 2753 h 724"/>
                <a:gd name="T64" fmla="+- 0 9093 8762"/>
                <a:gd name="T65" fmla="*/ T64 w 332"/>
                <a:gd name="T66" fmla="+- 0 2742 2524"/>
                <a:gd name="T67" fmla="*/ 2742 h 724"/>
                <a:gd name="T68" fmla="+- 0 9092 8762"/>
                <a:gd name="T69" fmla="*/ T68 w 332"/>
                <a:gd name="T70" fmla="+- 0 2730 2524"/>
                <a:gd name="T71" fmla="*/ 2730 h 724"/>
                <a:gd name="T72" fmla="+- 0 9090 8762"/>
                <a:gd name="T73" fmla="*/ T72 w 332"/>
                <a:gd name="T74" fmla="+- 0 2719 2524"/>
                <a:gd name="T75" fmla="*/ 2719 h 724"/>
                <a:gd name="T76" fmla="+- 0 9090 8762"/>
                <a:gd name="T77" fmla="*/ T76 w 332"/>
                <a:gd name="T78" fmla="+- 0 2565 2524"/>
                <a:gd name="T79" fmla="*/ 2565 h 724"/>
                <a:gd name="T80" fmla="+- 0 8899 8762"/>
                <a:gd name="T81" fmla="*/ T80 w 332"/>
                <a:gd name="T82" fmla="+- 0 2528 2524"/>
                <a:gd name="T83" fmla="*/ 2528 h 724"/>
                <a:gd name="T84" fmla="+- 0 8887 8762"/>
                <a:gd name="T85" fmla="*/ T84 w 332"/>
                <a:gd name="T86" fmla="+- 0 2525 2524"/>
                <a:gd name="T87" fmla="*/ 2525 h 724"/>
                <a:gd name="T88" fmla="+- 0 8876 8762"/>
                <a:gd name="T89" fmla="*/ T88 w 332"/>
                <a:gd name="T90" fmla="+- 0 2524 2524"/>
                <a:gd name="T91" fmla="*/ 2524 h 7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32" h="724">
                  <a:moveTo>
                    <a:pt x="114" y="0"/>
                  </a:moveTo>
                  <a:lnTo>
                    <a:pt x="102" y="1"/>
                  </a:lnTo>
                  <a:lnTo>
                    <a:pt x="91" y="4"/>
                  </a:lnTo>
                  <a:lnTo>
                    <a:pt x="36" y="4"/>
                  </a:lnTo>
                  <a:lnTo>
                    <a:pt x="21" y="7"/>
                  </a:lnTo>
                  <a:lnTo>
                    <a:pt x="10" y="13"/>
                  </a:lnTo>
                  <a:lnTo>
                    <a:pt x="3" y="24"/>
                  </a:lnTo>
                  <a:lnTo>
                    <a:pt x="0" y="39"/>
                  </a:lnTo>
                  <a:lnTo>
                    <a:pt x="0" y="689"/>
                  </a:lnTo>
                  <a:lnTo>
                    <a:pt x="3" y="704"/>
                  </a:lnTo>
                  <a:lnTo>
                    <a:pt x="10" y="715"/>
                  </a:lnTo>
                  <a:lnTo>
                    <a:pt x="21" y="722"/>
                  </a:lnTo>
                  <a:lnTo>
                    <a:pt x="35" y="724"/>
                  </a:lnTo>
                  <a:lnTo>
                    <a:pt x="292" y="724"/>
                  </a:lnTo>
                  <a:lnTo>
                    <a:pt x="328" y="241"/>
                  </a:lnTo>
                  <a:lnTo>
                    <a:pt x="330" y="229"/>
                  </a:lnTo>
                  <a:lnTo>
                    <a:pt x="331" y="218"/>
                  </a:lnTo>
                  <a:lnTo>
                    <a:pt x="330" y="206"/>
                  </a:lnTo>
                  <a:lnTo>
                    <a:pt x="328" y="195"/>
                  </a:lnTo>
                  <a:lnTo>
                    <a:pt x="328" y="41"/>
                  </a:lnTo>
                  <a:lnTo>
                    <a:pt x="137" y="4"/>
                  </a:lnTo>
                  <a:lnTo>
                    <a:pt x="125" y="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830583CA-3424-4257-ADE3-DC89BEAE7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5" y="2852"/>
              <a:ext cx="201" cy="396"/>
            </a:xfrm>
            <a:custGeom>
              <a:avLst/>
              <a:gdLst>
                <a:gd name="T0" fmla="+- 0 9259 9186"/>
                <a:gd name="T1" fmla="*/ T0 w 201"/>
                <a:gd name="T2" fmla="+- 0 2852 2852"/>
                <a:gd name="T3" fmla="*/ 2852 h 396"/>
                <a:gd name="T4" fmla="+- 0 9215 9186"/>
                <a:gd name="T5" fmla="*/ T4 w 201"/>
                <a:gd name="T6" fmla="+- 0 2852 2852"/>
                <a:gd name="T7" fmla="*/ 2852 h 396"/>
                <a:gd name="T8" fmla="+- 0 9191 9186"/>
                <a:gd name="T9" fmla="*/ T8 w 201"/>
                <a:gd name="T10" fmla="+- 0 2853 2852"/>
                <a:gd name="T11" fmla="*/ 2853 h 396"/>
                <a:gd name="T12" fmla="+- 0 9186 9186"/>
                <a:gd name="T13" fmla="*/ T12 w 201"/>
                <a:gd name="T14" fmla="+- 0 2856 2852"/>
                <a:gd name="T15" fmla="*/ 2856 h 396"/>
                <a:gd name="T16" fmla="+- 0 9186 9186"/>
                <a:gd name="T17" fmla="*/ T16 w 201"/>
                <a:gd name="T18" fmla="+- 0 2859 2852"/>
                <a:gd name="T19" fmla="*/ 2859 h 396"/>
                <a:gd name="T20" fmla="+- 0 9187 9186"/>
                <a:gd name="T21" fmla="*/ T20 w 201"/>
                <a:gd name="T22" fmla="+- 0 2861 2852"/>
                <a:gd name="T23" fmla="*/ 2861 h 396"/>
                <a:gd name="T24" fmla="+- 0 9188 9186"/>
                <a:gd name="T25" fmla="*/ T24 w 201"/>
                <a:gd name="T26" fmla="+- 0 2869 2852"/>
                <a:gd name="T27" fmla="*/ 2869 h 396"/>
                <a:gd name="T28" fmla="+- 0 9188 9186"/>
                <a:gd name="T29" fmla="*/ T28 w 201"/>
                <a:gd name="T30" fmla="+- 0 3156 2852"/>
                <a:gd name="T31" fmla="*/ 3156 h 396"/>
                <a:gd name="T32" fmla="+- 0 9232 9186"/>
                <a:gd name="T33" fmla="*/ T32 w 201"/>
                <a:gd name="T34" fmla="+- 0 3232 2852"/>
                <a:gd name="T35" fmla="*/ 3232 h 396"/>
                <a:gd name="T36" fmla="+- 0 9298 9186"/>
                <a:gd name="T37" fmla="*/ T36 w 201"/>
                <a:gd name="T38" fmla="+- 0 3248 2852"/>
                <a:gd name="T39" fmla="*/ 3248 h 396"/>
                <a:gd name="T40" fmla="+- 0 9332 9186"/>
                <a:gd name="T41" fmla="*/ T40 w 201"/>
                <a:gd name="T42" fmla="+- 0 3237 2852"/>
                <a:gd name="T43" fmla="*/ 3237 h 396"/>
                <a:gd name="T44" fmla="+- 0 9359 9186"/>
                <a:gd name="T45" fmla="*/ T44 w 201"/>
                <a:gd name="T46" fmla="+- 0 3215 2852"/>
                <a:gd name="T47" fmla="*/ 3215 h 396"/>
                <a:gd name="T48" fmla="+- 0 9377 9186"/>
                <a:gd name="T49" fmla="*/ T48 w 201"/>
                <a:gd name="T50" fmla="+- 0 3186 2852"/>
                <a:gd name="T51" fmla="*/ 3186 h 396"/>
                <a:gd name="T52" fmla="+- 0 9384 9186"/>
                <a:gd name="T53" fmla="*/ T52 w 201"/>
                <a:gd name="T54" fmla="+- 0 3151 2852"/>
                <a:gd name="T55" fmla="*/ 3151 h 396"/>
                <a:gd name="T56" fmla="+- 0 9384 9186"/>
                <a:gd name="T57" fmla="*/ T56 w 201"/>
                <a:gd name="T58" fmla="+- 0 3060 2852"/>
                <a:gd name="T59" fmla="*/ 3060 h 396"/>
                <a:gd name="T60" fmla="+- 0 9387 9186"/>
                <a:gd name="T61" fmla="*/ T60 w 201"/>
                <a:gd name="T62" fmla="+- 0 3056 2852"/>
                <a:gd name="T63" fmla="*/ 3056 h 396"/>
                <a:gd name="T64" fmla="+- 0 9387 9186"/>
                <a:gd name="T65" fmla="*/ T64 w 201"/>
                <a:gd name="T66" fmla="+- 0 3053 2852"/>
                <a:gd name="T67" fmla="*/ 3053 h 396"/>
                <a:gd name="T68" fmla="+- 0 9383 9186"/>
                <a:gd name="T69" fmla="*/ T68 w 201"/>
                <a:gd name="T70" fmla="+- 0 3051 2852"/>
                <a:gd name="T71" fmla="*/ 3051 h 396"/>
                <a:gd name="T72" fmla="+- 0 9379 9186"/>
                <a:gd name="T73" fmla="*/ T72 w 201"/>
                <a:gd name="T74" fmla="+- 0 3048 2852"/>
                <a:gd name="T75" fmla="*/ 3048 h 396"/>
                <a:gd name="T76" fmla="+- 0 9374 9186"/>
                <a:gd name="T77" fmla="*/ T76 w 201"/>
                <a:gd name="T78" fmla="+- 0 3048 2852"/>
                <a:gd name="T79" fmla="*/ 3048 h 396"/>
                <a:gd name="T80" fmla="+- 0 9290 9186"/>
                <a:gd name="T81" fmla="*/ T80 w 201"/>
                <a:gd name="T82" fmla="+- 0 3048 2852"/>
                <a:gd name="T83" fmla="*/ 3048 h 396"/>
                <a:gd name="T84" fmla="+- 0 9289 9186"/>
                <a:gd name="T85" fmla="*/ T84 w 201"/>
                <a:gd name="T86" fmla="+- 0 3048 2852"/>
                <a:gd name="T87" fmla="*/ 3048 h 396"/>
                <a:gd name="T88" fmla="+- 0 9289 9186"/>
                <a:gd name="T89" fmla="*/ T88 w 201"/>
                <a:gd name="T90" fmla="+- 0 2866 2852"/>
                <a:gd name="T91" fmla="*/ 2866 h 396"/>
                <a:gd name="T92" fmla="+- 0 9290 9186"/>
                <a:gd name="T93" fmla="*/ T92 w 201"/>
                <a:gd name="T94" fmla="+- 0 2860 2852"/>
                <a:gd name="T95" fmla="*/ 2860 h 396"/>
                <a:gd name="T96" fmla="+- 0 9286 9186"/>
                <a:gd name="T97" fmla="*/ T96 w 201"/>
                <a:gd name="T98" fmla="+- 0 2855 2852"/>
                <a:gd name="T99" fmla="*/ 2855 h 396"/>
                <a:gd name="T100" fmla="+- 0 9285 9186"/>
                <a:gd name="T101" fmla="*/ T100 w 201"/>
                <a:gd name="T102" fmla="+- 0 2853 2852"/>
                <a:gd name="T103" fmla="*/ 2853 h 396"/>
                <a:gd name="T104" fmla="+- 0 9283 9186"/>
                <a:gd name="T105" fmla="*/ T104 w 201"/>
                <a:gd name="T106" fmla="+- 0 2853 2852"/>
                <a:gd name="T107" fmla="*/ 2853 h 396"/>
                <a:gd name="T108" fmla="+- 0 9259 9186"/>
                <a:gd name="T109" fmla="*/ T108 w 201"/>
                <a:gd name="T110" fmla="+- 0 2852 2852"/>
                <a:gd name="T111" fmla="*/ 2852 h 3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201" h="396">
                  <a:moveTo>
                    <a:pt x="73" y="0"/>
                  </a:moveTo>
                  <a:lnTo>
                    <a:pt x="29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2" y="17"/>
                  </a:lnTo>
                  <a:lnTo>
                    <a:pt x="2" y="304"/>
                  </a:lnTo>
                  <a:lnTo>
                    <a:pt x="46" y="380"/>
                  </a:lnTo>
                  <a:lnTo>
                    <a:pt x="112" y="396"/>
                  </a:lnTo>
                  <a:lnTo>
                    <a:pt x="146" y="385"/>
                  </a:lnTo>
                  <a:lnTo>
                    <a:pt x="173" y="363"/>
                  </a:lnTo>
                  <a:lnTo>
                    <a:pt x="191" y="334"/>
                  </a:lnTo>
                  <a:lnTo>
                    <a:pt x="198" y="299"/>
                  </a:lnTo>
                  <a:lnTo>
                    <a:pt x="198" y="208"/>
                  </a:lnTo>
                  <a:lnTo>
                    <a:pt x="201" y="204"/>
                  </a:lnTo>
                  <a:lnTo>
                    <a:pt x="201" y="201"/>
                  </a:lnTo>
                  <a:lnTo>
                    <a:pt x="197" y="199"/>
                  </a:lnTo>
                  <a:lnTo>
                    <a:pt x="193" y="196"/>
                  </a:lnTo>
                  <a:lnTo>
                    <a:pt x="188" y="196"/>
                  </a:lnTo>
                  <a:lnTo>
                    <a:pt x="104" y="196"/>
                  </a:lnTo>
                  <a:lnTo>
                    <a:pt x="103" y="196"/>
                  </a:lnTo>
                  <a:lnTo>
                    <a:pt x="103" y="14"/>
                  </a:lnTo>
                  <a:lnTo>
                    <a:pt x="104" y="8"/>
                  </a:lnTo>
                  <a:lnTo>
                    <a:pt x="100" y="3"/>
                  </a:lnTo>
                  <a:lnTo>
                    <a:pt x="99" y="1"/>
                  </a:lnTo>
                  <a:lnTo>
                    <a:pt x="97" y="1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7684D910-CF05-46B2-93C3-393296D7D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" y="2557"/>
              <a:ext cx="201" cy="299"/>
            </a:xfrm>
            <a:custGeom>
              <a:avLst/>
              <a:gdLst>
                <a:gd name="T0" fmla="+- 0 9380 9184"/>
                <a:gd name="T1" fmla="*/ T0 w 201"/>
                <a:gd name="T2" fmla="+- 0 2557 2557"/>
                <a:gd name="T3" fmla="*/ 2557 h 299"/>
                <a:gd name="T4" fmla="+- 0 9375 9184"/>
                <a:gd name="T5" fmla="*/ T4 w 201"/>
                <a:gd name="T6" fmla="+- 0 2558 2557"/>
                <a:gd name="T7" fmla="*/ 2558 h 299"/>
                <a:gd name="T8" fmla="+- 0 9196 9184"/>
                <a:gd name="T9" fmla="*/ T8 w 201"/>
                <a:gd name="T10" fmla="+- 0 2558 2557"/>
                <a:gd name="T11" fmla="*/ 2558 h 299"/>
                <a:gd name="T12" fmla="+- 0 9191 9184"/>
                <a:gd name="T13" fmla="*/ T12 w 201"/>
                <a:gd name="T14" fmla="+- 0 2557 2557"/>
                <a:gd name="T15" fmla="*/ 2557 h 299"/>
                <a:gd name="T16" fmla="+- 0 9188 9184"/>
                <a:gd name="T17" fmla="*/ T16 w 201"/>
                <a:gd name="T18" fmla="+- 0 2561 2557"/>
                <a:gd name="T19" fmla="*/ 2561 h 299"/>
                <a:gd name="T20" fmla="+- 0 9188 9184"/>
                <a:gd name="T21" fmla="*/ T20 w 201"/>
                <a:gd name="T22" fmla="+- 0 2814 2557"/>
                <a:gd name="T23" fmla="*/ 2814 h 299"/>
                <a:gd name="T24" fmla="+- 0 9185 9184"/>
                <a:gd name="T25" fmla="*/ T24 w 201"/>
                <a:gd name="T26" fmla="+- 0 2825 2557"/>
                <a:gd name="T27" fmla="*/ 2825 h 299"/>
                <a:gd name="T28" fmla="+- 0 9184 9184"/>
                <a:gd name="T29" fmla="*/ T28 w 201"/>
                <a:gd name="T30" fmla="+- 0 2835 2557"/>
                <a:gd name="T31" fmla="*/ 2835 h 299"/>
                <a:gd name="T32" fmla="+- 0 9185 9184"/>
                <a:gd name="T33" fmla="*/ T32 w 201"/>
                <a:gd name="T34" fmla="+- 0 2845 2557"/>
                <a:gd name="T35" fmla="*/ 2845 h 299"/>
                <a:gd name="T36" fmla="+- 0 9188 9184"/>
                <a:gd name="T37" fmla="*/ T36 w 201"/>
                <a:gd name="T38" fmla="+- 0 2856 2557"/>
                <a:gd name="T39" fmla="*/ 2856 h 299"/>
                <a:gd name="T40" fmla="+- 0 9286 9184"/>
                <a:gd name="T41" fmla="*/ T40 w 201"/>
                <a:gd name="T42" fmla="+- 0 2855 2557"/>
                <a:gd name="T43" fmla="*/ 2855 h 299"/>
                <a:gd name="T44" fmla="+- 0 9290 9184"/>
                <a:gd name="T45" fmla="*/ T44 w 201"/>
                <a:gd name="T46" fmla="+- 0 2851 2557"/>
                <a:gd name="T47" fmla="*/ 2851 h 299"/>
                <a:gd name="T48" fmla="+- 0 9289 9184"/>
                <a:gd name="T49" fmla="*/ T48 w 201"/>
                <a:gd name="T50" fmla="+- 0 2845 2557"/>
                <a:gd name="T51" fmla="*/ 2845 h 299"/>
                <a:gd name="T52" fmla="+- 0 9289 9184"/>
                <a:gd name="T53" fmla="*/ T52 w 201"/>
                <a:gd name="T54" fmla="+- 0 2695 2557"/>
                <a:gd name="T55" fmla="*/ 2695 h 299"/>
                <a:gd name="T56" fmla="+- 0 9375 9184"/>
                <a:gd name="T57" fmla="*/ T56 w 201"/>
                <a:gd name="T58" fmla="+- 0 2695 2557"/>
                <a:gd name="T59" fmla="*/ 2695 h 299"/>
                <a:gd name="T60" fmla="+- 0 9380 9184"/>
                <a:gd name="T61" fmla="*/ T60 w 201"/>
                <a:gd name="T62" fmla="+- 0 2696 2557"/>
                <a:gd name="T63" fmla="*/ 2696 h 299"/>
                <a:gd name="T64" fmla="+- 0 9384 9184"/>
                <a:gd name="T65" fmla="*/ T64 w 201"/>
                <a:gd name="T66" fmla="+- 0 2692 2557"/>
                <a:gd name="T67" fmla="*/ 2692 h 299"/>
                <a:gd name="T68" fmla="+- 0 9384 9184"/>
                <a:gd name="T69" fmla="*/ T68 w 201"/>
                <a:gd name="T70" fmla="+- 0 2561 2557"/>
                <a:gd name="T71" fmla="*/ 2561 h 299"/>
                <a:gd name="T72" fmla="+- 0 9380 9184"/>
                <a:gd name="T73" fmla="*/ T72 w 201"/>
                <a:gd name="T74" fmla="+- 0 2557 2557"/>
                <a:gd name="T75" fmla="*/ 2557 h 2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201" h="299">
                  <a:moveTo>
                    <a:pt x="196" y="0"/>
                  </a:moveTo>
                  <a:lnTo>
                    <a:pt x="191" y="1"/>
                  </a:lnTo>
                  <a:lnTo>
                    <a:pt x="12" y="1"/>
                  </a:lnTo>
                  <a:lnTo>
                    <a:pt x="7" y="0"/>
                  </a:lnTo>
                  <a:lnTo>
                    <a:pt x="4" y="4"/>
                  </a:lnTo>
                  <a:lnTo>
                    <a:pt x="4" y="257"/>
                  </a:lnTo>
                  <a:lnTo>
                    <a:pt x="1" y="268"/>
                  </a:lnTo>
                  <a:lnTo>
                    <a:pt x="0" y="278"/>
                  </a:lnTo>
                  <a:lnTo>
                    <a:pt x="1" y="288"/>
                  </a:lnTo>
                  <a:lnTo>
                    <a:pt x="4" y="299"/>
                  </a:lnTo>
                  <a:lnTo>
                    <a:pt x="102" y="298"/>
                  </a:lnTo>
                  <a:lnTo>
                    <a:pt x="106" y="294"/>
                  </a:lnTo>
                  <a:lnTo>
                    <a:pt x="105" y="288"/>
                  </a:lnTo>
                  <a:lnTo>
                    <a:pt x="105" y="138"/>
                  </a:lnTo>
                  <a:lnTo>
                    <a:pt x="191" y="138"/>
                  </a:lnTo>
                  <a:lnTo>
                    <a:pt x="196" y="139"/>
                  </a:lnTo>
                  <a:lnTo>
                    <a:pt x="200" y="135"/>
                  </a:lnTo>
                  <a:lnTo>
                    <a:pt x="200" y="4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C4E4F6C-56BC-4260-B016-A750C8DE2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" y="2691"/>
              <a:ext cx="102" cy="360"/>
            </a:xfrm>
            <a:custGeom>
              <a:avLst/>
              <a:gdLst>
                <a:gd name="T0" fmla="+- 0 9387 9286"/>
                <a:gd name="T1" fmla="*/ T0 w 102"/>
                <a:gd name="T2" fmla="+- 0 3033 2691"/>
                <a:gd name="T3" fmla="*/ 3033 h 360"/>
                <a:gd name="T4" fmla="+- 0 9387 9286"/>
                <a:gd name="T5" fmla="*/ T4 w 102"/>
                <a:gd name="T6" fmla="+- 0 3023 2691"/>
                <a:gd name="T7" fmla="*/ 3023 h 360"/>
                <a:gd name="T8" fmla="+- 0 9386 9286"/>
                <a:gd name="T9" fmla="*/ T8 w 102"/>
                <a:gd name="T10" fmla="+- 0 3023 2691"/>
                <a:gd name="T11" fmla="*/ 3023 h 360"/>
                <a:gd name="T12" fmla="+- 0 9386 9286"/>
                <a:gd name="T13" fmla="*/ T12 w 102"/>
                <a:gd name="T14" fmla="+- 0 3013 2691"/>
                <a:gd name="T15" fmla="*/ 3013 h 360"/>
                <a:gd name="T16" fmla="+- 0 9384 9286"/>
                <a:gd name="T17" fmla="*/ T16 w 102"/>
                <a:gd name="T18" fmla="+- 0 3013 2691"/>
                <a:gd name="T19" fmla="*/ 3013 h 360"/>
                <a:gd name="T20" fmla="+- 0 9384 9286"/>
                <a:gd name="T21" fmla="*/ T20 w 102"/>
                <a:gd name="T22" fmla="+- 0 2855 2691"/>
                <a:gd name="T23" fmla="*/ 2855 h 360"/>
                <a:gd name="T24" fmla="+- 0 9384 9286"/>
                <a:gd name="T25" fmla="*/ T24 w 102"/>
                <a:gd name="T26" fmla="+- 0 2693 2691"/>
                <a:gd name="T27" fmla="*/ 2693 h 360"/>
                <a:gd name="T28" fmla="+- 0 9384 9286"/>
                <a:gd name="T29" fmla="*/ T28 w 102"/>
                <a:gd name="T30" fmla="+- 0 2691 2691"/>
                <a:gd name="T31" fmla="*/ 2691 h 360"/>
                <a:gd name="T32" fmla="+- 0 9287 9286"/>
                <a:gd name="T33" fmla="*/ T32 w 102"/>
                <a:gd name="T34" fmla="+- 0 2691 2691"/>
                <a:gd name="T35" fmla="*/ 2691 h 360"/>
                <a:gd name="T36" fmla="+- 0 9287 9286"/>
                <a:gd name="T37" fmla="*/ T36 w 102"/>
                <a:gd name="T38" fmla="+- 0 2693 2691"/>
                <a:gd name="T39" fmla="*/ 2693 h 360"/>
                <a:gd name="T40" fmla="+- 0 9286 9286"/>
                <a:gd name="T41" fmla="*/ T40 w 102"/>
                <a:gd name="T42" fmla="+- 0 2693 2691"/>
                <a:gd name="T43" fmla="*/ 2693 h 360"/>
                <a:gd name="T44" fmla="+- 0 9286 9286"/>
                <a:gd name="T45" fmla="*/ T44 w 102"/>
                <a:gd name="T46" fmla="+- 0 2855 2691"/>
                <a:gd name="T47" fmla="*/ 2855 h 360"/>
                <a:gd name="T48" fmla="+- 0 9286 9286"/>
                <a:gd name="T49" fmla="*/ T48 w 102"/>
                <a:gd name="T50" fmla="+- 0 3013 2691"/>
                <a:gd name="T51" fmla="*/ 3013 h 360"/>
                <a:gd name="T52" fmla="+- 0 9286 9286"/>
                <a:gd name="T53" fmla="*/ T52 w 102"/>
                <a:gd name="T54" fmla="+- 0 3023 2691"/>
                <a:gd name="T55" fmla="*/ 3023 h 360"/>
                <a:gd name="T56" fmla="+- 0 9286 9286"/>
                <a:gd name="T57" fmla="*/ T56 w 102"/>
                <a:gd name="T58" fmla="+- 0 3033 2691"/>
                <a:gd name="T59" fmla="*/ 3033 h 360"/>
                <a:gd name="T60" fmla="+- 0 9286 9286"/>
                <a:gd name="T61" fmla="*/ T60 w 102"/>
                <a:gd name="T62" fmla="+- 0 3041 2691"/>
                <a:gd name="T63" fmla="*/ 3041 h 360"/>
                <a:gd name="T64" fmla="+- 0 9286 9286"/>
                <a:gd name="T65" fmla="*/ T64 w 102"/>
                <a:gd name="T66" fmla="+- 0 3049 2691"/>
                <a:gd name="T67" fmla="*/ 3049 h 360"/>
                <a:gd name="T68" fmla="+- 0 9286 9286"/>
                <a:gd name="T69" fmla="*/ T68 w 102"/>
                <a:gd name="T70" fmla="+- 0 3051 2691"/>
                <a:gd name="T71" fmla="*/ 3051 h 360"/>
                <a:gd name="T72" fmla="+- 0 9384 9286"/>
                <a:gd name="T73" fmla="*/ T72 w 102"/>
                <a:gd name="T74" fmla="+- 0 3051 2691"/>
                <a:gd name="T75" fmla="*/ 3051 h 360"/>
                <a:gd name="T76" fmla="+- 0 9384 9286"/>
                <a:gd name="T77" fmla="*/ T76 w 102"/>
                <a:gd name="T78" fmla="+- 0 3049 2691"/>
                <a:gd name="T79" fmla="*/ 3049 h 360"/>
                <a:gd name="T80" fmla="+- 0 9386 9286"/>
                <a:gd name="T81" fmla="*/ T80 w 102"/>
                <a:gd name="T82" fmla="+- 0 3049 2691"/>
                <a:gd name="T83" fmla="*/ 3049 h 360"/>
                <a:gd name="T84" fmla="+- 0 9386 9286"/>
                <a:gd name="T85" fmla="*/ T84 w 102"/>
                <a:gd name="T86" fmla="+- 0 3041 2691"/>
                <a:gd name="T87" fmla="*/ 3041 h 360"/>
                <a:gd name="T88" fmla="+- 0 9387 9286"/>
                <a:gd name="T89" fmla="*/ T88 w 102"/>
                <a:gd name="T90" fmla="+- 0 3041 2691"/>
                <a:gd name="T91" fmla="*/ 3041 h 360"/>
                <a:gd name="T92" fmla="+- 0 9387 9286"/>
                <a:gd name="T93" fmla="*/ T92 w 102"/>
                <a:gd name="T94" fmla="+- 0 3033 2691"/>
                <a:gd name="T95" fmla="*/ 3033 h 3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102" h="360">
                  <a:moveTo>
                    <a:pt x="101" y="342"/>
                  </a:moveTo>
                  <a:lnTo>
                    <a:pt x="101" y="332"/>
                  </a:lnTo>
                  <a:lnTo>
                    <a:pt x="100" y="332"/>
                  </a:lnTo>
                  <a:lnTo>
                    <a:pt x="100" y="322"/>
                  </a:lnTo>
                  <a:lnTo>
                    <a:pt x="98" y="322"/>
                  </a:lnTo>
                  <a:lnTo>
                    <a:pt x="98" y="164"/>
                  </a:lnTo>
                  <a:lnTo>
                    <a:pt x="98" y="2"/>
                  </a:lnTo>
                  <a:lnTo>
                    <a:pt x="98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64"/>
                  </a:lnTo>
                  <a:lnTo>
                    <a:pt x="0" y="322"/>
                  </a:lnTo>
                  <a:lnTo>
                    <a:pt x="0" y="332"/>
                  </a:lnTo>
                  <a:lnTo>
                    <a:pt x="0" y="342"/>
                  </a:lnTo>
                  <a:lnTo>
                    <a:pt x="0" y="350"/>
                  </a:lnTo>
                  <a:lnTo>
                    <a:pt x="0" y="358"/>
                  </a:lnTo>
                  <a:lnTo>
                    <a:pt x="0" y="360"/>
                  </a:lnTo>
                  <a:lnTo>
                    <a:pt x="98" y="360"/>
                  </a:lnTo>
                  <a:lnTo>
                    <a:pt x="98" y="358"/>
                  </a:lnTo>
                  <a:lnTo>
                    <a:pt x="100" y="358"/>
                  </a:lnTo>
                  <a:lnTo>
                    <a:pt x="100" y="350"/>
                  </a:lnTo>
                  <a:lnTo>
                    <a:pt x="101" y="350"/>
                  </a:lnTo>
                  <a:lnTo>
                    <a:pt x="101" y="342"/>
                  </a:lnTo>
                  <a:close/>
                </a:path>
              </a:pathLst>
            </a:custGeom>
            <a:solidFill>
              <a:srgbClr val="E5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A5C46572-97DC-4F86-8858-2D0C9270E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" y="2364"/>
              <a:ext cx="262" cy="197"/>
            </a:xfrm>
            <a:custGeom>
              <a:avLst/>
              <a:gdLst>
                <a:gd name="T0" fmla="+- 0 9335 9155"/>
                <a:gd name="T1" fmla="*/ T0 w 262"/>
                <a:gd name="T2" fmla="+- 0 2365 2365"/>
                <a:gd name="T3" fmla="*/ 2365 h 197"/>
                <a:gd name="T4" fmla="+- 0 9302 9155"/>
                <a:gd name="T5" fmla="*/ T4 w 262"/>
                <a:gd name="T6" fmla="+- 0 2365 2365"/>
                <a:gd name="T7" fmla="*/ 2365 h 197"/>
                <a:gd name="T8" fmla="+- 0 9299 9155"/>
                <a:gd name="T9" fmla="*/ T8 w 262"/>
                <a:gd name="T10" fmla="+- 0 2368 2365"/>
                <a:gd name="T11" fmla="*/ 2368 h 197"/>
                <a:gd name="T12" fmla="+- 0 9299 9155"/>
                <a:gd name="T13" fmla="*/ T12 w 262"/>
                <a:gd name="T14" fmla="+- 0 2485 2365"/>
                <a:gd name="T15" fmla="*/ 2485 h 197"/>
                <a:gd name="T16" fmla="+- 0 9300 9155"/>
                <a:gd name="T17" fmla="*/ T16 w 262"/>
                <a:gd name="T18" fmla="+- 0 2490 2365"/>
                <a:gd name="T19" fmla="*/ 2490 h 197"/>
                <a:gd name="T20" fmla="+- 0 9278 9155"/>
                <a:gd name="T21" fmla="*/ T20 w 262"/>
                <a:gd name="T22" fmla="+- 0 2495 2365"/>
                <a:gd name="T23" fmla="*/ 2495 h 197"/>
                <a:gd name="T24" fmla="+- 0 9273 9155"/>
                <a:gd name="T25" fmla="*/ T24 w 262"/>
                <a:gd name="T26" fmla="+- 0 2491 2365"/>
                <a:gd name="T27" fmla="*/ 2491 h 197"/>
                <a:gd name="T28" fmla="+- 0 9273 9155"/>
                <a:gd name="T29" fmla="*/ T28 w 262"/>
                <a:gd name="T30" fmla="+- 0 2375 2365"/>
                <a:gd name="T31" fmla="*/ 2375 h 197"/>
                <a:gd name="T32" fmla="+- 0 9274 9155"/>
                <a:gd name="T33" fmla="*/ T32 w 262"/>
                <a:gd name="T34" fmla="+- 0 2369 2365"/>
                <a:gd name="T35" fmla="*/ 2369 h 197"/>
                <a:gd name="T36" fmla="+- 0 9270 9155"/>
                <a:gd name="T37" fmla="*/ T36 w 262"/>
                <a:gd name="T38" fmla="+- 0 2365 2365"/>
                <a:gd name="T39" fmla="*/ 2365 h 197"/>
                <a:gd name="T40" fmla="+- 0 9237 9155"/>
                <a:gd name="T41" fmla="*/ T40 w 262"/>
                <a:gd name="T42" fmla="+- 0 2365 2365"/>
                <a:gd name="T43" fmla="*/ 2365 h 197"/>
                <a:gd name="T44" fmla="+- 0 9233 9155"/>
                <a:gd name="T45" fmla="*/ T44 w 262"/>
                <a:gd name="T46" fmla="+- 0 2369 2365"/>
                <a:gd name="T47" fmla="*/ 2369 h 197"/>
                <a:gd name="T48" fmla="+- 0 9234 9155"/>
                <a:gd name="T49" fmla="*/ T48 w 262"/>
                <a:gd name="T50" fmla="+- 0 2375 2365"/>
                <a:gd name="T51" fmla="*/ 2375 h 197"/>
                <a:gd name="T52" fmla="+- 0 9234 9155"/>
                <a:gd name="T53" fmla="*/ T52 w 262"/>
                <a:gd name="T54" fmla="+- 0 2491 2365"/>
                <a:gd name="T55" fmla="*/ 2491 h 197"/>
                <a:gd name="T56" fmla="+- 0 9233 9155"/>
                <a:gd name="T57" fmla="*/ T56 w 262"/>
                <a:gd name="T58" fmla="+- 0 2492 2365"/>
                <a:gd name="T59" fmla="*/ 2492 h 197"/>
                <a:gd name="T60" fmla="+- 0 9191 9155"/>
                <a:gd name="T61" fmla="*/ T60 w 262"/>
                <a:gd name="T62" fmla="+- 0 2492 2365"/>
                <a:gd name="T63" fmla="*/ 2492 h 197"/>
                <a:gd name="T64" fmla="+- 0 9188 9155"/>
                <a:gd name="T65" fmla="*/ T64 w 262"/>
                <a:gd name="T66" fmla="+- 0 2495 2365"/>
                <a:gd name="T67" fmla="*/ 2495 h 197"/>
                <a:gd name="T68" fmla="+- 0 9174 9155"/>
                <a:gd name="T69" fmla="*/ T68 w 262"/>
                <a:gd name="T70" fmla="+- 0 2499 2365"/>
                <a:gd name="T71" fmla="*/ 2499 h 197"/>
                <a:gd name="T72" fmla="+- 0 9164 9155"/>
                <a:gd name="T73" fmla="*/ T72 w 262"/>
                <a:gd name="T74" fmla="+- 0 2506 2365"/>
                <a:gd name="T75" fmla="*/ 2506 h 197"/>
                <a:gd name="T76" fmla="+- 0 9157 9155"/>
                <a:gd name="T77" fmla="*/ T76 w 262"/>
                <a:gd name="T78" fmla="+- 0 2516 2365"/>
                <a:gd name="T79" fmla="*/ 2516 h 197"/>
                <a:gd name="T80" fmla="+- 0 9155 9155"/>
                <a:gd name="T81" fmla="*/ T80 w 262"/>
                <a:gd name="T82" fmla="+- 0 2528 2365"/>
                <a:gd name="T83" fmla="*/ 2528 h 197"/>
                <a:gd name="T84" fmla="+- 0 9157 9155"/>
                <a:gd name="T85" fmla="*/ T84 w 262"/>
                <a:gd name="T86" fmla="+- 0 2540 2365"/>
                <a:gd name="T87" fmla="*/ 2540 h 197"/>
                <a:gd name="T88" fmla="+- 0 9164 9155"/>
                <a:gd name="T89" fmla="*/ T88 w 262"/>
                <a:gd name="T90" fmla="+- 0 2550 2365"/>
                <a:gd name="T91" fmla="*/ 2550 h 197"/>
                <a:gd name="T92" fmla="+- 0 9174 9155"/>
                <a:gd name="T93" fmla="*/ T92 w 262"/>
                <a:gd name="T94" fmla="+- 0 2557 2365"/>
                <a:gd name="T95" fmla="*/ 2557 h 197"/>
                <a:gd name="T96" fmla="+- 0 9188 9155"/>
                <a:gd name="T97" fmla="*/ T96 w 262"/>
                <a:gd name="T98" fmla="+- 0 2561 2365"/>
                <a:gd name="T99" fmla="*/ 2561 h 197"/>
                <a:gd name="T100" fmla="+- 0 9384 9155"/>
                <a:gd name="T101" fmla="*/ T100 w 262"/>
                <a:gd name="T102" fmla="+- 0 2561 2365"/>
                <a:gd name="T103" fmla="*/ 2561 h 197"/>
                <a:gd name="T104" fmla="+- 0 9398 9155"/>
                <a:gd name="T105" fmla="*/ T104 w 262"/>
                <a:gd name="T106" fmla="+- 0 2557 2365"/>
                <a:gd name="T107" fmla="*/ 2557 h 197"/>
                <a:gd name="T108" fmla="+- 0 9408 9155"/>
                <a:gd name="T109" fmla="*/ T108 w 262"/>
                <a:gd name="T110" fmla="+- 0 2550 2365"/>
                <a:gd name="T111" fmla="*/ 2550 h 197"/>
                <a:gd name="T112" fmla="+- 0 9415 9155"/>
                <a:gd name="T113" fmla="*/ T112 w 262"/>
                <a:gd name="T114" fmla="+- 0 2540 2365"/>
                <a:gd name="T115" fmla="*/ 2540 h 197"/>
                <a:gd name="T116" fmla="+- 0 9417 9155"/>
                <a:gd name="T117" fmla="*/ T116 w 262"/>
                <a:gd name="T118" fmla="+- 0 2528 2365"/>
                <a:gd name="T119" fmla="*/ 2528 h 197"/>
                <a:gd name="T120" fmla="+- 0 9414 9155"/>
                <a:gd name="T121" fmla="*/ T120 w 262"/>
                <a:gd name="T122" fmla="+- 0 2516 2365"/>
                <a:gd name="T123" fmla="*/ 2516 h 197"/>
                <a:gd name="T124" fmla="+- 0 9408 9155"/>
                <a:gd name="T125" fmla="*/ T124 w 262"/>
                <a:gd name="T126" fmla="+- 0 2506 2365"/>
                <a:gd name="T127" fmla="*/ 2506 h 197"/>
                <a:gd name="T128" fmla="+- 0 9398 9155"/>
                <a:gd name="T129" fmla="*/ T128 w 262"/>
                <a:gd name="T130" fmla="+- 0 2499 2365"/>
                <a:gd name="T131" fmla="*/ 2499 h 197"/>
                <a:gd name="T132" fmla="+- 0 9384 9155"/>
                <a:gd name="T133" fmla="*/ T132 w 262"/>
                <a:gd name="T134" fmla="+- 0 2495 2365"/>
                <a:gd name="T135" fmla="*/ 2495 h 197"/>
                <a:gd name="T136" fmla="+- 0 9374 9155"/>
                <a:gd name="T137" fmla="*/ T136 w 262"/>
                <a:gd name="T138" fmla="+- 0 2489 2365"/>
                <a:gd name="T139" fmla="*/ 2489 h 197"/>
                <a:gd name="T140" fmla="+- 0 9363 9155"/>
                <a:gd name="T141" fmla="*/ T140 w 262"/>
                <a:gd name="T142" fmla="+- 0 2493 2365"/>
                <a:gd name="T143" fmla="*/ 2493 h 197"/>
                <a:gd name="T144" fmla="+- 0 9338 9155"/>
                <a:gd name="T145" fmla="*/ T144 w 262"/>
                <a:gd name="T146" fmla="+- 0 2491 2365"/>
                <a:gd name="T147" fmla="*/ 2491 h 197"/>
                <a:gd name="T148" fmla="+- 0 9338 9155"/>
                <a:gd name="T149" fmla="*/ T148 w 262"/>
                <a:gd name="T150" fmla="+- 0 2375 2365"/>
                <a:gd name="T151" fmla="*/ 2375 h 197"/>
                <a:gd name="T152" fmla="+- 0 9339 9155"/>
                <a:gd name="T153" fmla="*/ T152 w 262"/>
                <a:gd name="T154" fmla="+- 0 2369 2365"/>
                <a:gd name="T155" fmla="*/ 2369 h 197"/>
                <a:gd name="T156" fmla="+- 0 9335 9155"/>
                <a:gd name="T157" fmla="*/ T156 w 262"/>
                <a:gd name="T158" fmla="+- 0 2365 2365"/>
                <a:gd name="T159" fmla="*/ 2365 h 1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262" h="197">
                  <a:moveTo>
                    <a:pt x="180" y="0"/>
                  </a:moveTo>
                  <a:lnTo>
                    <a:pt x="147" y="0"/>
                  </a:lnTo>
                  <a:lnTo>
                    <a:pt x="144" y="3"/>
                  </a:lnTo>
                  <a:lnTo>
                    <a:pt x="144" y="120"/>
                  </a:lnTo>
                  <a:lnTo>
                    <a:pt x="145" y="125"/>
                  </a:lnTo>
                  <a:lnTo>
                    <a:pt x="123" y="130"/>
                  </a:lnTo>
                  <a:lnTo>
                    <a:pt x="118" y="126"/>
                  </a:lnTo>
                  <a:lnTo>
                    <a:pt x="118" y="10"/>
                  </a:lnTo>
                  <a:lnTo>
                    <a:pt x="119" y="4"/>
                  </a:lnTo>
                  <a:lnTo>
                    <a:pt x="115" y="0"/>
                  </a:lnTo>
                  <a:lnTo>
                    <a:pt x="82" y="0"/>
                  </a:lnTo>
                  <a:lnTo>
                    <a:pt x="78" y="4"/>
                  </a:lnTo>
                  <a:lnTo>
                    <a:pt x="79" y="10"/>
                  </a:lnTo>
                  <a:lnTo>
                    <a:pt x="79" y="126"/>
                  </a:lnTo>
                  <a:lnTo>
                    <a:pt x="78" y="127"/>
                  </a:lnTo>
                  <a:lnTo>
                    <a:pt x="36" y="127"/>
                  </a:lnTo>
                  <a:lnTo>
                    <a:pt x="33" y="130"/>
                  </a:lnTo>
                  <a:lnTo>
                    <a:pt x="19" y="134"/>
                  </a:lnTo>
                  <a:lnTo>
                    <a:pt x="9" y="141"/>
                  </a:lnTo>
                  <a:lnTo>
                    <a:pt x="2" y="151"/>
                  </a:lnTo>
                  <a:lnTo>
                    <a:pt x="0" y="163"/>
                  </a:lnTo>
                  <a:lnTo>
                    <a:pt x="2" y="175"/>
                  </a:lnTo>
                  <a:lnTo>
                    <a:pt x="9" y="185"/>
                  </a:lnTo>
                  <a:lnTo>
                    <a:pt x="19" y="192"/>
                  </a:lnTo>
                  <a:lnTo>
                    <a:pt x="33" y="196"/>
                  </a:lnTo>
                  <a:lnTo>
                    <a:pt x="229" y="196"/>
                  </a:lnTo>
                  <a:lnTo>
                    <a:pt x="243" y="192"/>
                  </a:lnTo>
                  <a:lnTo>
                    <a:pt x="253" y="185"/>
                  </a:lnTo>
                  <a:lnTo>
                    <a:pt x="260" y="175"/>
                  </a:lnTo>
                  <a:lnTo>
                    <a:pt x="262" y="163"/>
                  </a:lnTo>
                  <a:lnTo>
                    <a:pt x="259" y="151"/>
                  </a:lnTo>
                  <a:lnTo>
                    <a:pt x="253" y="141"/>
                  </a:lnTo>
                  <a:lnTo>
                    <a:pt x="243" y="134"/>
                  </a:lnTo>
                  <a:lnTo>
                    <a:pt x="229" y="130"/>
                  </a:lnTo>
                  <a:lnTo>
                    <a:pt x="219" y="124"/>
                  </a:lnTo>
                  <a:lnTo>
                    <a:pt x="208" y="128"/>
                  </a:lnTo>
                  <a:lnTo>
                    <a:pt x="183" y="126"/>
                  </a:lnTo>
                  <a:lnTo>
                    <a:pt x="183" y="10"/>
                  </a:lnTo>
                  <a:lnTo>
                    <a:pt x="184" y="4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DB3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C2883C6F-525B-423F-832D-28B7A122D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0" y="2234"/>
              <a:ext cx="190" cy="187"/>
            </a:xfrm>
            <a:custGeom>
              <a:avLst/>
              <a:gdLst>
                <a:gd name="T0" fmla="+- 0 8653 8581"/>
                <a:gd name="T1" fmla="*/ T0 w 190"/>
                <a:gd name="T2" fmla="+- 0 2234 2234"/>
                <a:gd name="T3" fmla="*/ 2234 h 187"/>
                <a:gd name="T4" fmla="+- 0 8589 8581"/>
                <a:gd name="T5" fmla="*/ T4 w 190"/>
                <a:gd name="T6" fmla="+- 0 2271 2234"/>
                <a:gd name="T7" fmla="*/ 2271 h 187"/>
                <a:gd name="T8" fmla="+- 0 8581 8581"/>
                <a:gd name="T9" fmla="*/ T8 w 190"/>
                <a:gd name="T10" fmla="+- 0 2294 2234"/>
                <a:gd name="T11" fmla="*/ 2294 h 187"/>
                <a:gd name="T12" fmla="+- 0 8584 8581"/>
                <a:gd name="T13" fmla="*/ T12 w 190"/>
                <a:gd name="T14" fmla="+- 0 2307 2234"/>
                <a:gd name="T15" fmla="*/ 2307 h 187"/>
                <a:gd name="T16" fmla="+- 0 8621 8581"/>
                <a:gd name="T17" fmla="*/ T16 w 190"/>
                <a:gd name="T18" fmla="+- 0 2365 2234"/>
                <a:gd name="T19" fmla="*/ 2365 h 187"/>
                <a:gd name="T20" fmla="+- 0 8677 8581"/>
                <a:gd name="T21" fmla="*/ T20 w 190"/>
                <a:gd name="T22" fmla="+- 0 2403 2234"/>
                <a:gd name="T23" fmla="*/ 2403 h 187"/>
                <a:gd name="T24" fmla="+- 0 8743 8581"/>
                <a:gd name="T25" fmla="*/ T24 w 190"/>
                <a:gd name="T26" fmla="+- 0 2416 2234"/>
                <a:gd name="T27" fmla="*/ 2416 h 187"/>
                <a:gd name="T28" fmla="+- 0 8750 8581"/>
                <a:gd name="T29" fmla="*/ T28 w 190"/>
                <a:gd name="T30" fmla="+- 0 2420 2234"/>
                <a:gd name="T31" fmla="*/ 2420 h 187"/>
                <a:gd name="T32" fmla="+- 0 8758 8581"/>
                <a:gd name="T33" fmla="*/ T32 w 190"/>
                <a:gd name="T34" fmla="+- 0 2421 2234"/>
                <a:gd name="T35" fmla="*/ 2421 h 187"/>
                <a:gd name="T36" fmla="+- 0 8770 8581"/>
                <a:gd name="T37" fmla="*/ T36 w 190"/>
                <a:gd name="T38" fmla="+- 0 2410 2234"/>
                <a:gd name="T39" fmla="*/ 2410 h 187"/>
                <a:gd name="T40" fmla="+- 0 8768 8581"/>
                <a:gd name="T41" fmla="*/ T40 w 190"/>
                <a:gd name="T42" fmla="+- 0 2401 2234"/>
                <a:gd name="T43" fmla="*/ 2401 h 187"/>
                <a:gd name="T44" fmla="+- 0 8765 8581"/>
                <a:gd name="T45" fmla="*/ T44 w 190"/>
                <a:gd name="T46" fmla="+- 0 2394 2234"/>
                <a:gd name="T47" fmla="*/ 2394 h 187"/>
                <a:gd name="T48" fmla="+- 0 8764 8581"/>
                <a:gd name="T49" fmla="*/ T48 w 190"/>
                <a:gd name="T50" fmla="+- 0 2388 2234"/>
                <a:gd name="T51" fmla="*/ 2388 h 187"/>
                <a:gd name="T52" fmla="+- 0 8737 8581"/>
                <a:gd name="T53" fmla="*/ T52 w 190"/>
                <a:gd name="T54" fmla="+- 0 2302 2234"/>
                <a:gd name="T55" fmla="*/ 2302 h 187"/>
                <a:gd name="T56" fmla="+- 0 8681 8581"/>
                <a:gd name="T57" fmla="*/ T56 w 190"/>
                <a:gd name="T58" fmla="+- 0 2246 2234"/>
                <a:gd name="T59" fmla="*/ 2246 h 187"/>
                <a:gd name="T60" fmla="+- 0 8653 8581"/>
                <a:gd name="T61" fmla="*/ T60 w 190"/>
                <a:gd name="T62" fmla="+- 0 2234 2234"/>
                <a:gd name="T63" fmla="*/ 2234 h 1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90" h="187">
                  <a:moveTo>
                    <a:pt x="72" y="0"/>
                  </a:moveTo>
                  <a:lnTo>
                    <a:pt x="8" y="37"/>
                  </a:lnTo>
                  <a:lnTo>
                    <a:pt x="0" y="60"/>
                  </a:lnTo>
                  <a:lnTo>
                    <a:pt x="3" y="73"/>
                  </a:lnTo>
                  <a:lnTo>
                    <a:pt x="40" y="131"/>
                  </a:lnTo>
                  <a:lnTo>
                    <a:pt x="96" y="169"/>
                  </a:lnTo>
                  <a:lnTo>
                    <a:pt x="162" y="182"/>
                  </a:lnTo>
                  <a:lnTo>
                    <a:pt x="169" y="186"/>
                  </a:lnTo>
                  <a:lnTo>
                    <a:pt x="177" y="187"/>
                  </a:lnTo>
                  <a:lnTo>
                    <a:pt x="189" y="176"/>
                  </a:lnTo>
                  <a:lnTo>
                    <a:pt x="187" y="167"/>
                  </a:lnTo>
                  <a:lnTo>
                    <a:pt x="184" y="160"/>
                  </a:lnTo>
                  <a:lnTo>
                    <a:pt x="183" y="154"/>
                  </a:lnTo>
                  <a:lnTo>
                    <a:pt x="156" y="68"/>
                  </a:lnTo>
                  <a:lnTo>
                    <a:pt x="100" y="1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2396E3A7-6F6C-4AC7-82A9-9B7214596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3" y="3013"/>
              <a:ext cx="215" cy="237"/>
            </a:xfrm>
            <a:custGeom>
              <a:avLst/>
              <a:gdLst>
                <a:gd name="T0" fmla="+- 0 9384 9384"/>
                <a:gd name="T1" fmla="*/ T0 w 215"/>
                <a:gd name="T2" fmla="+- 0 3013 3013"/>
                <a:gd name="T3" fmla="*/ 3013 h 237"/>
                <a:gd name="T4" fmla="+- 0 9384 9384"/>
                <a:gd name="T5" fmla="*/ T4 w 215"/>
                <a:gd name="T6" fmla="+- 0 3052 3013"/>
                <a:gd name="T7" fmla="*/ 3052 h 237"/>
                <a:gd name="T8" fmla="+- 0 9384 9384"/>
                <a:gd name="T9" fmla="*/ T8 w 215"/>
                <a:gd name="T10" fmla="+- 0 3060 3013"/>
                <a:gd name="T11" fmla="*/ 3060 h 237"/>
                <a:gd name="T12" fmla="+- 0 9390 9384"/>
                <a:gd name="T13" fmla="*/ T12 w 215"/>
                <a:gd name="T14" fmla="+- 0 3065 3013"/>
                <a:gd name="T15" fmla="*/ 3065 h 237"/>
                <a:gd name="T16" fmla="+- 0 9569 9384"/>
                <a:gd name="T17" fmla="*/ T16 w 215"/>
                <a:gd name="T18" fmla="+- 0 3244 3013"/>
                <a:gd name="T19" fmla="*/ 3244 h 237"/>
                <a:gd name="T20" fmla="+- 0 9579 9384"/>
                <a:gd name="T21" fmla="*/ T20 w 215"/>
                <a:gd name="T22" fmla="+- 0 3250 3013"/>
                <a:gd name="T23" fmla="*/ 3250 h 237"/>
                <a:gd name="T24" fmla="+- 0 9586 9384"/>
                <a:gd name="T25" fmla="*/ T24 w 215"/>
                <a:gd name="T26" fmla="+- 0 3249 3013"/>
                <a:gd name="T27" fmla="*/ 3249 h 237"/>
                <a:gd name="T28" fmla="+- 0 9598 9384"/>
                <a:gd name="T29" fmla="*/ T28 w 215"/>
                <a:gd name="T30" fmla="+- 0 3237 3013"/>
                <a:gd name="T31" fmla="*/ 3237 h 237"/>
                <a:gd name="T32" fmla="+- 0 9598 9384"/>
                <a:gd name="T33" fmla="*/ T32 w 215"/>
                <a:gd name="T34" fmla="+- 0 3230 3013"/>
                <a:gd name="T35" fmla="*/ 3230 h 237"/>
                <a:gd name="T36" fmla="+- 0 9593 9384"/>
                <a:gd name="T37" fmla="*/ T36 w 215"/>
                <a:gd name="T38" fmla="+- 0 3221 3013"/>
                <a:gd name="T39" fmla="*/ 3221 h 237"/>
                <a:gd name="T40" fmla="+- 0 9389 9384"/>
                <a:gd name="T41" fmla="*/ T40 w 215"/>
                <a:gd name="T42" fmla="+- 0 3017 3013"/>
                <a:gd name="T43" fmla="*/ 3017 h 237"/>
                <a:gd name="T44" fmla="+- 0 9384 9384"/>
                <a:gd name="T45" fmla="*/ T44 w 215"/>
                <a:gd name="T46" fmla="+- 0 3013 3013"/>
                <a:gd name="T47" fmla="*/ 3013 h 2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215" h="237">
                  <a:moveTo>
                    <a:pt x="0" y="0"/>
                  </a:moveTo>
                  <a:lnTo>
                    <a:pt x="0" y="39"/>
                  </a:lnTo>
                  <a:lnTo>
                    <a:pt x="0" y="47"/>
                  </a:lnTo>
                  <a:lnTo>
                    <a:pt x="6" y="52"/>
                  </a:lnTo>
                  <a:lnTo>
                    <a:pt x="185" y="231"/>
                  </a:lnTo>
                  <a:lnTo>
                    <a:pt x="195" y="237"/>
                  </a:lnTo>
                  <a:lnTo>
                    <a:pt x="202" y="236"/>
                  </a:lnTo>
                  <a:lnTo>
                    <a:pt x="214" y="224"/>
                  </a:lnTo>
                  <a:lnTo>
                    <a:pt x="214" y="217"/>
                  </a:lnTo>
                  <a:lnTo>
                    <a:pt x="209" y="20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xmlns="" id="{F4BAEEC6-A6DD-4359-8E10-1609A78F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7" y="2364"/>
              <a:ext cx="197" cy="132"/>
            </a:xfrm>
            <a:custGeom>
              <a:avLst/>
              <a:gdLst>
                <a:gd name="T0" fmla="+- 0 9237 9188"/>
                <a:gd name="T1" fmla="*/ T0 w 197"/>
                <a:gd name="T2" fmla="+- 0 2493 2364"/>
                <a:gd name="T3" fmla="*/ 2493 h 132"/>
                <a:gd name="T4" fmla="+- 0 9237 9188"/>
                <a:gd name="T5" fmla="*/ T4 w 197"/>
                <a:gd name="T6" fmla="+- 0 2455 2364"/>
                <a:gd name="T7" fmla="*/ 2455 h 132"/>
                <a:gd name="T8" fmla="+- 0 9237 9188"/>
                <a:gd name="T9" fmla="*/ T8 w 197"/>
                <a:gd name="T10" fmla="+- 0 2365 2364"/>
                <a:gd name="T11" fmla="*/ 2365 h 132"/>
                <a:gd name="T12" fmla="+- 0 9227 9188"/>
                <a:gd name="T13" fmla="*/ T12 w 197"/>
                <a:gd name="T14" fmla="+- 0 2365 2364"/>
                <a:gd name="T15" fmla="*/ 2365 h 132"/>
                <a:gd name="T16" fmla="+- 0 9209 9188"/>
                <a:gd name="T17" fmla="*/ T16 w 197"/>
                <a:gd name="T18" fmla="+- 0 2367 2364"/>
                <a:gd name="T19" fmla="*/ 2367 h 132"/>
                <a:gd name="T20" fmla="+- 0 9197 9188"/>
                <a:gd name="T21" fmla="*/ T20 w 197"/>
                <a:gd name="T22" fmla="+- 0 2374 2364"/>
                <a:gd name="T23" fmla="*/ 2374 h 132"/>
                <a:gd name="T24" fmla="+- 0 9190 9188"/>
                <a:gd name="T25" fmla="*/ T24 w 197"/>
                <a:gd name="T26" fmla="+- 0 2386 2364"/>
                <a:gd name="T27" fmla="*/ 2386 h 132"/>
                <a:gd name="T28" fmla="+- 0 9188 9188"/>
                <a:gd name="T29" fmla="*/ T28 w 197"/>
                <a:gd name="T30" fmla="+- 0 2404 2364"/>
                <a:gd name="T31" fmla="*/ 2404 h 132"/>
                <a:gd name="T32" fmla="+- 0 9188 9188"/>
                <a:gd name="T33" fmla="*/ T32 w 197"/>
                <a:gd name="T34" fmla="+- 0 2495 2364"/>
                <a:gd name="T35" fmla="*/ 2495 h 132"/>
                <a:gd name="T36" fmla="+- 0 9200 9188"/>
                <a:gd name="T37" fmla="*/ T36 w 197"/>
                <a:gd name="T38" fmla="+- 0 2495 2364"/>
                <a:gd name="T39" fmla="*/ 2495 h 132"/>
                <a:gd name="T40" fmla="+- 0 9213 9188"/>
                <a:gd name="T41" fmla="*/ T40 w 197"/>
                <a:gd name="T42" fmla="+- 0 2495 2364"/>
                <a:gd name="T43" fmla="*/ 2495 h 132"/>
                <a:gd name="T44" fmla="+- 0 9235 9188"/>
                <a:gd name="T45" fmla="*/ T44 w 197"/>
                <a:gd name="T46" fmla="+- 0 2496 2364"/>
                <a:gd name="T47" fmla="*/ 2496 h 132"/>
                <a:gd name="T48" fmla="+- 0 9237 9188"/>
                <a:gd name="T49" fmla="*/ T48 w 197"/>
                <a:gd name="T50" fmla="+- 0 2493 2364"/>
                <a:gd name="T51" fmla="*/ 2493 h 132"/>
                <a:gd name="T52" fmla="+- 0 9384 9188"/>
                <a:gd name="T53" fmla="*/ T52 w 197"/>
                <a:gd name="T54" fmla="+- 0 2495 2364"/>
                <a:gd name="T55" fmla="*/ 2495 h 132"/>
                <a:gd name="T56" fmla="+- 0 9384 9188"/>
                <a:gd name="T57" fmla="*/ T56 w 197"/>
                <a:gd name="T58" fmla="+- 0 2399 2364"/>
                <a:gd name="T59" fmla="*/ 2399 h 132"/>
                <a:gd name="T60" fmla="+- 0 9382 9188"/>
                <a:gd name="T61" fmla="*/ T60 w 197"/>
                <a:gd name="T62" fmla="+- 0 2385 2364"/>
                <a:gd name="T63" fmla="*/ 2385 h 132"/>
                <a:gd name="T64" fmla="+- 0 9375 9188"/>
                <a:gd name="T65" fmla="*/ T64 w 197"/>
                <a:gd name="T66" fmla="+- 0 2374 2364"/>
                <a:gd name="T67" fmla="*/ 2374 h 132"/>
                <a:gd name="T68" fmla="+- 0 9364 9188"/>
                <a:gd name="T69" fmla="*/ T68 w 197"/>
                <a:gd name="T70" fmla="+- 0 2367 2364"/>
                <a:gd name="T71" fmla="*/ 2367 h 132"/>
                <a:gd name="T72" fmla="+- 0 9350 9188"/>
                <a:gd name="T73" fmla="*/ T72 w 197"/>
                <a:gd name="T74" fmla="+- 0 2365 2364"/>
                <a:gd name="T75" fmla="*/ 2365 h 132"/>
                <a:gd name="T76" fmla="+- 0 9345 9188"/>
                <a:gd name="T77" fmla="*/ T76 w 197"/>
                <a:gd name="T78" fmla="+- 0 2364 2364"/>
                <a:gd name="T79" fmla="*/ 2364 h 132"/>
                <a:gd name="T80" fmla="+- 0 9335 9188"/>
                <a:gd name="T81" fmla="*/ T80 w 197"/>
                <a:gd name="T82" fmla="+- 0 2365 2364"/>
                <a:gd name="T83" fmla="*/ 2365 h 132"/>
                <a:gd name="T84" fmla="+- 0 9335 9188"/>
                <a:gd name="T85" fmla="*/ T84 w 197"/>
                <a:gd name="T86" fmla="+- 0 2493 2364"/>
                <a:gd name="T87" fmla="*/ 2493 h 132"/>
                <a:gd name="T88" fmla="+- 0 9336 9188"/>
                <a:gd name="T89" fmla="*/ T88 w 197"/>
                <a:gd name="T90" fmla="+- 0 2496 2364"/>
                <a:gd name="T91" fmla="*/ 2496 h 132"/>
                <a:gd name="T92" fmla="+- 0 9358 9188"/>
                <a:gd name="T93" fmla="*/ T92 w 197"/>
                <a:gd name="T94" fmla="+- 0 2495 2364"/>
                <a:gd name="T95" fmla="*/ 2495 h 132"/>
                <a:gd name="T96" fmla="+- 0 9371 9188"/>
                <a:gd name="T97" fmla="*/ T96 w 197"/>
                <a:gd name="T98" fmla="+- 0 2495 2364"/>
                <a:gd name="T99" fmla="*/ 2495 h 132"/>
                <a:gd name="T100" fmla="+- 0 9384 9188"/>
                <a:gd name="T101" fmla="*/ T100 w 197"/>
                <a:gd name="T102" fmla="+- 0 2495 2364"/>
                <a:gd name="T103" fmla="*/ 2495 h 1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197" h="132">
                  <a:moveTo>
                    <a:pt x="49" y="129"/>
                  </a:moveTo>
                  <a:lnTo>
                    <a:pt x="49" y="91"/>
                  </a:lnTo>
                  <a:lnTo>
                    <a:pt x="49" y="1"/>
                  </a:lnTo>
                  <a:lnTo>
                    <a:pt x="39" y="1"/>
                  </a:lnTo>
                  <a:lnTo>
                    <a:pt x="21" y="3"/>
                  </a:lnTo>
                  <a:lnTo>
                    <a:pt x="9" y="10"/>
                  </a:lnTo>
                  <a:lnTo>
                    <a:pt x="2" y="22"/>
                  </a:lnTo>
                  <a:lnTo>
                    <a:pt x="0" y="40"/>
                  </a:lnTo>
                  <a:lnTo>
                    <a:pt x="0" y="131"/>
                  </a:lnTo>
                  <a:lnTo>
                    <a:pt x="12" y="131"/>
                  </a:lnTo>
                  <a:lnTo>
                    <a:pt x="25" y="131"/>
                  </a:lnTo>
                  <a:lnTo>
                    <a:pt x="47" y="132"/>
                  </a:lnTo>
                  <a:lnTo>
                    <a:pt x="49" y="129"/>
                  </a:lnTo>
                  <a:close/>
                  <a:moveTo>
                    <a:pt x="196" y="131"/>
                  </a:moveTo>
                  <a:lnTo>
                    <a:pt x="196" y="35"/>
                  </a:lnTo>
                  <a:lnTo>
                    <a:pt x="194" y="21"/>
                  </a:lnTo>
                  <a:lnTo>
                    <a:pt x="187" y="10"/>
                  </a:lnTo>
                  <a:lnTo>
                    <a:pt x="176" y="3"/>
                  </a:lnTo>
                  <a:lnTo>
                    <a:pt x="162" y="1"/>
                  </a:lnTo>
                  <a:lnTo>
                    <a:pt x="157" y="0"/>
                  </a:lnTo>
                  <a:lnTo>
                    <a:pt x="147" y="1"/>
                  </a:lnTo>
                  <a:lnTo>
                    <a:pt x="147" y="129"/>
                  </a:lnTo>
                  <a:lnTo>
                    <a:pt x="148" y="132"/>
                  </a:lnTo>
                  <a:lnTo>
                    <a:pt x="170" y="131"/>
                  </a:lnTo>
                  <a:lnTo>
                    <a:pt x="183" y="131"/>
                  </a:lnTo>
                  <a:lnTo>
                    <a:pt x="196" y="131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9" name="AutoShape 12">
              <a:extLst>
                <a:ext uri="{FF2B5EF4-FFF2-40B4-BE49-F238E27FC236}">
                  <a16:creationId xmlns:a16="http://schemas.microsoft.com/office/drawing/2014/main" xmlns="" id="{17B3C9C9-7330-416B-9796-7E1196F3A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2" y="2393"/>
              <a:ext cx="446" cy="468"/>
            </a:xfrm>
            <a:custGeom>
              <a:avLst/>
              <a:gdLst>
                <a:gd name="T0" fmla="+- 0 8899 8743"/>
                <a:gd name="T1" fmla="*/ T0 w 446"/>
                <a:gd name="T2" fmla="+- 0 2528 2394"/>
                <a:gd name="T3" fmla="*/ 2528 h 468"/>
                <a:gd name="T4" fmla="+- 0 8897 8743"/>
                <a:gd name="T5" fmla="*/ T4 w 446"/>
                <a:gd name="T6" fmla="+- 0 2525 2394"/>
                <a:gd name="T7" fmla="*/ 2525 h 468"/>
                <a:gd name="T8" fmla="+- 0 8895 8743"/>
                <a:gd name="T9" fmla="*/ T8 w 446"/>
                <a:gd name="T10" fmla="+- 0 2523 2394"/>
                <a:gd name="T11" fmla="*/ 2523 h 468"/>
                <a:gd name="T12" fmla="+- 0 8773 8743"/>
                <a:gd name="T13" fmla="*/ T12 w 446"/>
                <a:gd name="T14" fmla="+- 0 2401 2394"/>
                <a:gd name="T15" fmla="*/ 2401 h 468"/>
                <a:gd name="T16" fmla="+- 0 8769 8743"/>
                <a:gd name="T17" fmla="*/ T16 w 446"/>
                <a:gd name="T18" fmla="+- 0 2397 2394"/>
                <a:gd name="T19" fmla="*/ 2397 h 468"/>
                <a:gd name="T20" fmla="+- 0 8765 8743"/>
                <a:gd name="T21" fmla="*/ T20 w 446"/>
                <a:gd name="T22" fmla="+- 0 2394 2394"/>
                <a:gd name="T23" fmla="*/ 2394 h 468"/>
                <a:gd name="T24" fmla="+- 0 8764 8743"/>
                <a:gd name="T25" fmla="*/ T24 w 446"/>
                <a:gd name="T26" fmla="+- 0 2416 2394"/>
                <a:gd name="T27" fmla="*/ 2416 h 468"/>
                <a:gd name="T28" fmla="+- 0 8743 8743"/>
                <a:gd name="T29" fmla="*/ T28 w 446"/>
                <a:gd name="T30" fmla="+- 0 2416 2394"/>
                <a:gd name="T31" fmla="*/ 2416 h 468"/>
                <a:gd name="T32" fmla="+- 0 8745 8743"/>
                <a:gd name="T33" fmla="*/ T32 w 446"/>
                <a:gd name="T34" fmla="+- 0 2419 2394"/>
                <a:gd name="T35" fmla="*/ 2419 h 468"/>
                <a:gd name="T36" fmla="+- 0 8748 8743"/>
                <a:gd name="T37" fmla="*/ T36 w 446"/>
                <a:gd name="T38" fmla="+- 0 2422 2394"/>
                <a:gd name="T39" fmla="*/ 2422 h 468"/>
                <a:gd name="T40" fmla="+- 0 8853 8743"/>
                <a:gd name="T41" fmla="*/ T40 w 446"/>
                <a:gd name="T42" fmla="+- 0 2528 2394"/>
                <a:gd name="T43" fmla="*/ 2528 h 468"/>
                <a:gd name="T44" fmla="+- 0 8899 8743"/>
                <a:gd name="T45" fmla="*/ T44 w 446"/>
                <a:gd name="T46" fmla="+- 0 2528 2394"/>
                <a:gd name="T47" fmla="*/ 2528 h 468"/>
                <a:gd name="T48" fmla="+- 0 9188 8743"/>
                <a:gd name="T49" fmla="*/ T48 w 446"/>
                <a:gd name="T50" fmla="+- 0 2856 2394"/>
                <a:gd name="T51" fmla="*/ 2856 h 468"/>
                <a:gd name="T52" fmla="+- 0 9188 8743"/>
                <a:gd name="T53" fmla="*/ T52 w 446"/>
                <a:gd name="T54" fmla="+- 0 2814 2394"/>
                <a:gd name="T55" fmla="*/ 2814 h 468"/>
                <a:gd name="T56" fmla="+- 0 9182 8743"/>
                <a:gd name="T57" fmla="*/ T56 w 446"/>
                <a:gd name="T58" fmla="+- 0 2812 2394"/>
                <a:gd name="T59" fmla="*/ 2812 h 468"/>
                <a:gd name="T60" fmla="+- 0 9179 8743"/>
                <a:gd name="T61" fmla="*/ T60 w 446"/>
                <a:gd name="T62" fmla="+- 0 2807 2394"/>
                <a:gd name="T63" fmla="*/ 2807 h 468"/>
                <a:gd name="T64" fmla="+- 0 9090 8743"/>
                <a:gd name="T65" fmla="*/ T64 w 446"/>
                <a:gd name="T66" fmla="+- 0 2719 2394"/>
                <a:gd name="T67" fmla="*/ 2719 h 468"/>
                <a:gd name="T68" fmla="+- 0 9090 8743"/>
                <a:gd name="T69" fmla="*/ T68 w 446"/>
                <a:gd name="T70" fmla="+- 0 2765 2394"/>
                <a:gd name="T71" fmla="*/ 2765 h 468"/>
                <a:gd name="T72" fmla="+- 0 9098 8743"/>
                <a:gd name="T73" fmla="*/ T72 w 446"/>
                <a:gd name="T74" fmla="+- 0 2773 2394"/>
                <a:gd name="T75" fmla="*/ 2773 h 468"/>
                <a:gd name="T76" fmla="+- 0 9187 8743"/>
                <a:gd name="T77" fmla="*/ T76 w 446"/>
                <a:gd name="T78" fmla="+- 0 2861 2394"/>
                <a:gd name="T79" fmla="*/ 2861 h 468"/>
                <a:gd name="T80" fmla="+- 0 9188 8743"/>
                <a:gd name="T81" fmla="*/ T80 w 446"/>
                <a:gd name="T82" fmla="+- 0 2856 2394"/>
                <a:gd name="T83" fmla="*/ 2856 h 4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46" h="468">
                  <a:moveTo>
                    <a:pt x="156" y="134"/>
                  </a:moveTo>
                  <a:lnTo>
                    <a:pt x="154" y="131"/>
                  </a:lnTo>
                  <a:lnTo>
                    <a:pt x="152" y="129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22" y="0"/>
                  </a:lnTo>
                  <a:lnTo>
                    <a:pt x="21" y="22"/>
                  </a:lnTo>
                  <a:lnTo>
                    <a:pt x="0" y="22"/>
                  </a:lnTo>
                  <a:lnTo>
                    <a:pt x="2" y="25"/>
                  </a:lnTo>
                  <a:lnTo>
                    <a:pt x="5" y="28"/>
                  </a:lnTo>
                  <a:lnTo>
                    <a:pt x="110" y="134"/>
                  </a:lnTo>
                  <a:lnTo>
                    <a:pt x="156" y="134"/>
                  </a:lnTo>
                  <a:close/>
                  <a:moveTo>
                    <a:pt x="445" y="462"/>
                  </a:moveTo>
                  <a:lnTo>
                    <a:pt x="445" y="420"/>
                  </a:lnTo>
                  <a:lnTo>
                    <a:pt x="439" y="418"/>
                  </a:lnTo>
                  <a:lnTo>
                    <a:pt x="436" y="413"/>
                  </a:lnTo>
                  <a:lnTo>
                    <a:pt x="347" y="325"/>
                  </a:lnTo>
                  <a:lnTo>
                    <a:pt x="347" y="371"/>
                  </a:lnTo>
                  <a:lnTo>
                    <a:pt x="355" y="379"/>
                  </a:lnTo>
                  <a:lnTo>
                    <a:pt x="444" y="467"/>
                  </a:lnTo>
                  <a:lnTo>
                    <a:pt x="445" y="462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xmlns="" id="{601A944C-BE5C-42E4-8800-DB7C1B7D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9" y="2364"/>
              <a:ext cx="34" cy="131"/>
            </a:xfrm>
            <a:custGeom>
              <a:avLst/>
              <a:gdLst>
                <a:gd name="T0" fmla="+- 0 9302 9270"/>
                <a:gd name="T1" fmla="*/ T0 w 34"/>
                <a:gd name="T2" fmla="+- 0 2365 2365"/>
                <a:gd name="T3" fmla="*/ 2365 h 131"/>
                <a:gd name="T4" fmla="+- 0 9270 9270"/>
                <a:gd name="T5" fmla="*/ T4 w 34"/>
                <a:gd name="T6" fmla="+- 0 2365 2365"/>
                <a:gd name="T7" fmla="*/ 2365 h 131"/>
                <a:gd name="T8" fmla="+- 0 9270 9270"/>
                <a:gd name="T9" fmla="*/ T8 w 34"/>
                <a:gd name="T10" fmla="+- 0 2496 2365"/>
                <a:gd name="T11" fmla="*/ 2496 h 131"/>
                <a:gd name="T12" fmla="+- 0 9270 9270"/>
                <a:gd name="T13" fmla="*/ T12 w 34"/>
                <a:gd name="T14" fmla="+- 0 2495 2365"/>
                <a:gd name="T15" fmla="*/ 2495 h 131"/>
                <a:gd name="T16" fmla="+- 0 9300 9270"/>
                <a:gd name="T17" fmla="*/ T16 w 34"/>
                <a:gd name="T18" fmla="+- 0 2496 2365"/>
                <a:gd name="T19" fmla="*/ 2496 h 131"/>
                <a:gd name="T20" fmla="+- 0 9303 9270"/>
                <a:gd name="T21" fmla="*/ T20 w 34"/>
                <a:gd name="T22" fmla="+- 0 2494 2365"/>
                <a:gd name="T23" fmla="*/ 2494 h 131"/>
                <a:gd name="T24" fmla="+- 0 9302 9270"/>
                <a:gd name="T25" fmla="*/ T24 w 34"/>
                <a:gd name="T26" fmla="+- 0 2455 2365"/>
                <a:gd name="T27" fmla="*/ 2455 h 131"/>
                <a:gd name="T28" fmla="+- 0 9302 9270"/>
                <a:gd name="T29" fmla="*/ T28 w 34"/>
                <a:gd name="T30" fmla="+- 0 2365 2365"/>
                <a:gd name="T31" fmla="*/ 2365 h 13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4" h="131">
                  <a:moveTo>
                    <a:pt x="32" y="0"/>
                  </a:moveTo>
                  <a:lnTo>
                    <a:pt x="0" y="0"/>
                  </a:lnTo>
                  <a:lnTo>
                    <a:pt x="0" y="131"/>
                  </a:lnTo>
                  <a:lnTo>
                    <a:pt x="0" y="130"/>
                  </a:lnTo>
                  <a:lnTo>
                    <a:pt x="30" y="131"/>
                  </a:lnTo>
                  <a:lnTo>
                    <a:pt x="33" y="129"/>
                  </a:lnTo>
                  <a:lnTo>
                    <a:pt x="32" y="9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xmlns="" id="{0B0726A3-0E54-4E51-B28C-C4BD774D3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" y="2592"/>
              <a:ext cx="99" cy="296"/>
            </a:xfrm>
            <a:custGeom>
              <a:avLst/>
              <a:gdLst>
                <a:gd name="T0" fmla="+- 0 9008 8909"/>
                <a:gd name="T1" fmla="*/ T0 w 99"/>
                <a:gd name="T2" fmla="+- 0 2595 2593"/>
                <a:gd name="T3" fmla="*/ 2595 h 296"/>
                <a:gd name="T4" fmla="+- 0 9007 8909"/>
                <a:gd name="T5" fmla="*/ T4 w 99"/>
                <a:gd name="T6" fmla="+- 0 2595 2593"/>
                <a:gd name="T7" fmla="*/ 2595 h 296"/>
                <a:gd name="T8" fmla="+- 0 9007 8909"/>
                <a:gd name="T9" fmla="*/ T8 w 99"/>
                <a:gd name="T10" fmla="+- 0 2593 2593"/>
                <a:gd name="T11" fmla="*/ 2593 h 296"/>
                <a:gd name="T12" fmla="+- 0 8911 8909"/>
                <a:gd name="T13" fmla="*/ T12 w 99"/>
                <a:gd name="T14" fmla="+- 0 2593 2593"/>
                <a:gd name="T15" fmla="*/ 2593 h 296"/>
                <a:gd name="T16" fmla="+- 0 8911 8909"/>
                <a:gd name="T17" fmla="*/ T16 w 99"/>
                <a:gd name="T18" fmla="+- 0 2595 2593"/>
                <a:gd name="T19" fmla="*/ 2595 h 296"/>
                <a:gd name="T20" fmla="+- 0 8909 8909"/>
                <a:gd name="T21" fmla="*/ T20 w 99"/>
                <a:gd name="T22" fmla="+- 0 2595 2593"/>
                <a:gd name="T23" fmla="*/ 2595 h 296"/>
                <a:gd name="T24" fmla="+- 0 8909 8909"/>
                <a:gd name="T25" fmla="*/ T24 w 99"/>
                <a:gd name="T26" fmla="+- 0 2741 2593"/>
                <a:gd name="T27" fmla="*/ 2741 h 296"/>
                <a:gd name="T28" fmla="+- 0 8909 8909"/>
                <a:gd name="T29" fmla="*/ T28 w 99"/>
                <a:gd name="T30" fmla="+- 0 2887 2593"/>
                <a:gd name="T31" fmla="*/ 2887 h 296"/>
                <a:gd name="T32" fmla="+- 0 8911 8909"/>
                <a:gd name="T33" fmla="*/ T32 w 99"/>
                <a:gd name="T34" fmla="+- 0 2887 2593"/>
                <a:gd name="T35" fmla="*/ 2887 h 296"/>
                <a:gd name="T36" fmla="+- 0 8911 8909"/>
                <a:gd name="T37" fmla="*/ T36 w 99"/>
                <a:gd name="T38" fmla="+- 0 2889 2593"/>
                <a:gd name="T39" fmla="*/ 2889 h 296"/>
                <a:gd name="T40" fmla="+- 0 9007 8909"/>
                <a:gd name="T41" fmla="*/ T40 w 99"/>
                <a:gd name="T42" fmla="+- 0 2889 2593"/>
                <a:gd name="T43" fmla="*/ 2889 h 296"/>
                <a:gd name="T44" fmla="+- 0 9007 8909"/>
                <a:gd name="T45" fmla="*/ T44 w 99"/>
                <a:gd name="T46" fmla="+- 0 2887 2593"/>
                <a:gd name="T47" fmla="*/ 2887 h 296"/>
                <a:gd name="T48" fmla="+- 0 9008 8909"/>
                <a:gd name="T49" fmla="*/ T48 w 99"/>
                <a:gd name="T50" fmla="+- 0 2887 2593"/>
                <a:gd name="T51" fmla="*/ 2887 h 296"/>
                <a:gd name="T52" fmla="+- 0 9008 8909"/>
                <a:gd name="T53" fmla="*/ T52 w 99"/>
                <a:gd name="T54" fmla="+- 0 2741 2593"/>
                <a:gd name="T55" fmla="*/ 2741 h 296"/>
                <a:gd name="T56" fmla="+- 0 9008 8909"/>
                <a:gd name="T57" fmla="*/ T56 w 99"/>
                <a:gd name="T58" fmla="+- 0 2595 2593"/>
                <a:gd name="T59" fmla="*/ 2595 h 2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99" h="296">
                  <a:moveTo>
                    <a:pt x="99" y="2"/>
                  </a:moveTo>
                  <a:lnTo>
                    <a:pt x="98" y="2"/>
                  </a:lnTo>
                  <a:lnTo>
                    <a:pt x="98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48"/>
                  </a:lnTo>
                  <a:lnTo>
                    <a:pt x="0" y="294"/>
                  </a:lnTo>
                  <a:lnTo>
                    <a:pt x="2" y="294"/>
                  </a:lnTo>
                  <a:lnTo>
                    <a:pt x="2" y="296"/>
                  </a:lnTo>
                  <a:lnTo>
                    <a:pt x="98" y="296"/>
                  </a:lnTo>
                  <a:lnTo>
                    <a:pt x="98" y="294"/>
                  </a:lnTo>
                  <a:lnTo>
                    <a:pt x="99" y="294"/>
                  </a:lnTo>
                  <a:lnTo>
                    <a:pt x="99" y="148"/>
                  </a:lnTo>
                  <a:lnTo>
                    <a:pt x="9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xmlns="" id="{E62ABEA4-0992-4F12-AD7E-92874679A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" y="3084"/>
              <a:ext cx="99" cy="99"/>
            </a:xfrm>
            <a:custGeom>
              <a:avLst/>
              <a:gdLst>
                <a:gd name="T0" fmla="+- 0 8910 8909"/>
                <a:gd name="T1" fmla="*/ T0 w 99"/>
                <a:gd name="T2" fmla="+- 0 3084 3084"/>
                <a:gd name="T3" fmla="*/ 3084 h 99"/>
                <a:gd name="T4" fmla="+- 0 8909 8909"/>
                <a:gd name="T5" fmla="*/ T4 w 99"/>
                <a:gd name="T6" fmla="+- 0 3087 3084"/>
                <a:gd name="T7" fmla="*/ 3087 h 99"/>
                <a:gd name="T8" fmla="+- 0 8910 8909"/>
                <a:gd name="T9" fmla="*/ T8 w 99"/>
                <a:gd name="T10" fmla="+- 0 3103 3084"/>
                <a:gd name="T11" fmla="*/ 3103 h 99"/>
                <a:gd name="T12" fmla="+- 0 8910 8909"/>
                <a:gd name="T13" fmla="*/ T12 w 99"/>
                <a:gd name="T14" fmla="+- 0 3134 3084"/>
                <a:gd name="T15" fmla="*/ 3134 h 99"/>
                <a:gd name="T16" fmla="+- 0 8910 8909"/>
                <a:gd name="T17" fmla="*/ T16 w 99"/>
                <a:gd name="T18" fmla="+- 0 3164 3084"/>
                <a:gd name="T19" fmla="*/ 3164 h 99"/>
                <a:gd name="T20" fmla="+- 0 8909 8909"/>
                <a:gd name="T21" fmla="*/ T20 w 99"/>
                <a:gd name="T22" fmla="+- 0 3180 3084"/>
                <a:gd name="T23" fmla="*/ 3180 h 99"/>
                <a:gd name="T24" fmla="+- 0 8910 8909"/>
                <a:gd name="T25" fmla="*/ T24 w 99"/>
                <a:gd name="T26" fmla="+- 0 3183 3084"/>
                <a:gd name="T27" fmla="*/ 3183 h 99"/>
                <a:gd name="T28" fmla="+- 0 8959 8909"/>
                <a:gd name="T29" fmla="*/ T28 w 99"/>
                <a:gd name="T30" fmla="+- 0 3183 3084"/>
                <a:gd name="T31" fmla="*/ 3183 h 99"/>
                <a:gd name="T32" fmla="+- 0 9006 8909"/>
                <a:gd name="T33" fmla="*/ T32 w 99"/>
                <a:gd name="T34" fmla="+- 0 3183 3084"/>
                <a:gd name="T35" fmla="*/ 3183 h 99"/>
                <a:gd name="T36" fmla="+- 0 9008 8909"/>
                <a:gd name="T37" fmla="*/ T36 w 99"/>
                <a:gd name="T38" fmla="+- 0 3181 3084"/>
                <a:gd name="T39" fmla="*/ 3181 h 99"/>
                <a:gd name="T40" fmla="+- 0 9008 8909"/>
                <a:gd name="T41" fmla="*/ T40 w 99"/>
                <a:gd name="T42" fmla="+- 0 3134 3084"/>
                <a:gd name="T43" fmla="*/ 3134 h 99"/>
                <a:gd name="T44" fmla="+- 0 9008 8909"/>
                <a:gd name="T45" fmla="*/ T44 w 99"/>
                <a:gd name="T46" fmla="+- 0 3086 3084"/>
                <a:gd name="T47" fmla="*/ 3086 h 99"/>
                <a:gd name="T48" fmla="+- 0 9006 8909"/>
                <a:gd name="T49" fmla="*/ T48 w 99"/>
                <a:gd name="T50" fmla="+- 0 3084 3084"/>
                <a:gd name="T51" fmla="*/ 3084 h 99"/>
                <a:gd name="T52" fmla="+- 0 8938 8909"/>
                <a:gd name="T53" fmla="*/ T52 w 99"/>
                <a:gd name="T54" fmla="+- 0 3085 3084"/>
                <a:gd name="T55" fmla="*/ 3085 h 99"/>
                <a:gd name="T56" fmla="+- 0 8910 8909"/>
                <a:gd name="T57" fmla="*/ T56 w 99"/>
                <a:gd name="T58" fmla="+- 0 3084 3084"/>
                <a:gd name="T59" fmla="*/ 3084 h 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99" h="99">
                  <a:moveTo>
                    <a:pt x="1" y="0"/>
                  </a:moveTo>
                  <a:lnTo>
                    <a:pt x="0" y="3"/>
                  </a:lnTo>
                  <a:lnTo>
                    <a:pt x="1" y="19"/>
                  </a:lnTo>
                  <a:lnTo>
                    <a:pt x="1" y="50"/>
                  </a:lnTo>
                  <a:lnTo>
                    <a:pt x="1" y="80"/>
                  </a:lnTo>
                  <a:lnTo>
                    <a:pt x="0" y="96"/>
                  </a:lnTo>
                  <a:lnTo>
                    <a:pt x="1" y="99"/>
                  </a:lnTo>
                  <a:lnTo>
                    <a:pt x="50" y="99"/>
                  </a:lnTo>
                  <a:lnTo>
                    <a:pt x="97" y="99"/>
                  </a:lnTo>
                  <a:lnTo>
                    <a:pt x="99" y="97"/>
                  </a:lnTo>
                  <a:lnTo>
                    <a:pt x="99" y="50"/>
                  </a:lnTo>
                  <a:lnTo>
                    <a:pt x="99" y="2"/>
                  </a:lnTo>
                  <a:lnTo>
                    <a:pt x="97" y="0"/>
                  </a:lnTo>
                  <a:lnTo>
                    <a:pt x="29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xmlns="" id="{5F7313A0-E05D-4125-BEB6-401C18AB0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9" y="2953"/>
              <a:ext cx="99" cy="66"/>
            </a:xfrm>
            <a:custGeom>
              <a:avLst/>
              <a:gdLst>
                <a:gd name="T0" fmla="+- 0 9005 8909"/>
                <a:gd name="T1" fmla="*/ T0 w 99"/>
                <a:gd name="T2" fmla="+- 0 2953 2953"/>
                <a:gd name="T3" fmla="*/ 2953 h 66"/>
                <a:gd name="T4" fmla="+- 0 8986 8909"/>
                <a:gd name="T5" fmla="*/ T4 w 99"/>
                <a:gd name="T6" fmla="+- 0 2954 2953"/>
                <a:gd name="T7" fmla="*/ 2954 h 66"/>
                <a:gd name="T8" fmla="+- 0 8973 8909"/>
                <a:gd name="T9" fmla="*/ T8 w 99"/>
                <a:gd name="T10" fmla="+- 0 2954 2953"/>
                <a:gd name="T11" fmla="*/ 2954 h 66"/>
                <a:gd name="T12" fmla="+- 0 8960 8909"/>
                <a:gd name="T13" fmla="*/ T12 w 99"/>
                <a:gd name="T14" fmla="+- 0 2954 2953"/>
                <a:gd name="T15" fmla="*/ 2954 h 66"/>
                <a:gd name="T16" fmla="+- 0 8928 8909"/>
                <a:gd name="T17" fmla="*/ T16 w 99"/>
                <a:gd name="T18" fmla="+- 0 2954 2953"/>
                <a:gd name="T19" fmla="*/ 2954 h 66"/>
                <a:gd name="T20" fmla="+- 0 8911 8909"/>
                <a:gd name="T21" fmla="*/ T20 w 99"/>
                <a:gd name="T22" fmla="+- 0 2953 2953"/>
                <a:gd name="T23" fmla="*/ 2953 h 66"/>
                <a:gd name="T24" fmla="+- 0 8909 8909"/>
                <a:gd name="T25" fmla="*/ T24 w 99"/>
                <a:gd name="T26" fmla="+- 0 2955 2953"/>
                <a:gd name="T27" fmla="*/ 2955 h 66"/>
                <a:gd name="T28" fmla="+- 0 8910 8909"/>
                <a:gd name="T29" fmla="*/ T28 w 99"/>
                <a:gd name="T30" fmla="+- 0 2987 2953"/>
                <a:gd name="T31" fmla="*/ 2987 h 66"/>
                <a:gd name="T32" fmla="+- 0 8909 8909"/>
                <a:gd name="T33" fmla="*/ T32 w 99"/>
                <a:gd name="T34" fmla="+- 0 3017 2953"/>
                <a:gd name="T35" fmla="*/ 3017 h 66"/>
                <a:gd name="T36" fmla="+- 0 8911 8909"/>
                <a:gd name="T37" fmla="*/ T36 w 99"/>
                <a:gd name="T38" fmla="+- 0 3019 2953"/>
                <a:gd name="T39" fmla="*/ 3019 h 66"/>
                <a:gd name="T40" fmla="+- 0 8937 8909"/>
                <a:gd name="T41" fmla="*/ T40 w 99"/>
                <a:gd name="T42" fmla="+- 0 3019 2953"/>
                <a:gd name="T43" fmla="*/ 3019 h 66"/>
                <a:gd name="T44" fmla="+- 0 9006 8909"/>
                <a:gd name="T45" fmla="*/ T44 w 99"/>
                <a:gd name="T46" fmla="+- 0 3019 2953"/>
                <a:gd name="T47" fmla="*/ 3019 h 66"/>
                <a:gd name="T48" fmla="+- 0 9008 8909"/>
                <a:gd name="T49" fmla="*/ T48 w 99"/>
                <a:gd name="T50" fmla="+- 0 3017 2953"/>
                <a:gd name="T51" fmla="*/ 3017 h 66"/>
                <a:gd name="T52" fmla="+- 0 9008 8909"/>
                <a:gd name="T53" fmla="*/ T52 w 99"/>
                <a:gd name="T54" fmla="+- 0 2999 2953"/>
                <a:gd name="T55" fmla="*/ 2999 h 66"/>
                <a:gd name="T56" fmla="+- 0 9008 8909"/>
                <a:gd name="T57" fmla="*/ T56 w 99"/>
                <a:gd name="T58" fmla="+- 0 2974 2953"/>
                <a:gd name="T59" fmla="*/ 2974 h 66"/>
                <a:gd name="T60" fmla="+- 0 9008 8909"/>
                <a:gd name="T61" fmla="*/ T60 w 99"/>
                <a:gd name="T62" fmla="+- 0 2954 2953"/>
                <a:gd name="T63" fmla="*/ 2954 h 66"/>
                <a:gd name="T64" fmla="+- 0 9005 8909"/>
                <a:gd name="T65" fmla="*/ T64 w 99"/>
                <a:gd name="T66" fmla="+- 0 2953 2953"/>
                <a:gd name="T67" fmla="*/ 2953 h 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99" h="66">
                  <a:moveTo>
                    <a:pt x="96" y="0"/>
                  </a:moveTo>
                  <a:lnTo>
                    <a:pt x="77" y="1"/>
                  </a:lnTo>
                  <a:lnTo>
                    <a:pt x="64" y="1"/>
                  </a:lnTo>
                  <a:lnTo>
                    <a:pt x="51" y="1"/>
                  </a:lnTo>
                  <a:lnTo>
                    <a:pt x="19" y="1"/>
                  </a:lnTo>
                  <a:lnTo>
                    <a:pt x="2" y="0"/>
                  </a:lnTo>
                  <a:lnTo>
                    <a:pt x="0" y="2"/>
                  </a:lnTo>
                  <a:lnTo>
                    <a:pt x="1" y="34"/>
                  </a:lnTo>
                  <a:lnTo>
                    <a:pt x="0" y="64"/>
                  </a:lnTo>
                  <a:lnTo>
                    <a:pt x="2" y="66"/>
                  </a:lnTo>
                  <a:lnTo>
                    <a:pt x="28" y="66"/>
                  </a:lnTo>
                  <a:lnTo>
                    <a:pt x="97" y="66"/>
                  </a:lnTo>
                  <a:lnTo>
                    <a:pt x="99" y="64"/>
                  </a:lnTo>
                  <a:lnTo>
                    <a:pt x="99" y="46"/>
                  </a:lnTo>
                  <a:lnTo>
                    <a:pt x="99" y="21"/>
                  </a:lnTo>
                  <a:lnTo>
                    <a:pt x="99" y="1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4" name="AutoShape 17">
              <a:extLst>
                <a:ext uri="{FF2B5EF4-FFF2-40B4-BE49-F238E27FC236}">
                  <a16:creationId xmlns:a16="http://schemas.microsoft.com/office/drawing/2014/main" xmlns="" id="{E72A404A-CA91-4BFE-8892-CAA072B45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7" y="2626"/>
              <a:ext cx="33" cy="524"/>
            </a:xfrm>
            <a:custGeom>
              <a:avLst/>
              <a:gdLst>
                <a:gd name="T0" fmla="+- 0 8860 8828"/>
                <a:gd name="T1" fmla="*/ T0 w 33"/>
                <a:gd name="T2" fmla="+- 0 3117 2626"/>
                <a:gd name="T3" fmla="*/ 3117 h 524"/>
                <a:gd name="T4" fmla="+- 0 8828 8828"/>
                <a:gd name="T5" fmla="*/ T4 w 33"/>
                <a:gd name="T6" fmla="+- 0 3117 2626"/>
                <a:gd name="T7" fmla="*/ 3117 h 524"/>
                <a:gd name="T8" fmla="+- 0 8828 8828"/>
                <a:gd name="T9" fmla="*/ T8 w 33"/>
                <a:gd name="T10" fmla="+- 0 3150 2626"/>
                <a:gd name="T11" fmla="*/ 3150 h 524"/>
                <a:gd name="T12" fmla="+- 0 8860 8828"/>
                <a:gd name="T13" fmla="*/ T12 w 33"/>
                <a:gd name="T14" fmla="+- 0 3150 2626"/>
                <a:gd name="T15" fmla="*/ 3150 h 524"/>
                <a:gd name="T16" fmla="+- 0 8860 8828"/>
                <a:gd name="T17" fmla="*/ T16 w 33"/>
                <a:gd name="T18" fmla="+- 0 3117 2626"/>
                <a:gd name="T19" fmla="*/ 3117 h 524"/>
                <a:gd name="T20" fmla="+- 0 8860 8828"/>
                <a:gd name="T21" fmla="*/ T20 w 33"/>
                <a:gd name="T22" fmla="+- 0 2970 2626"/>
                <a:gd name="T23" fmla="*/ 2970 h 524"/>
                <a:gd name="T24" fmla="+- 0 8828 8828"/>
                <a:gd name="T25" fmla="*/ T24 w 33"/>
                <a:gd name="T26" fmla="+- 0 2970 2626"/>
                <a:gd name="T27" fmla="*/ 2970 h 524"/>
                <a:gd name="T28" fmla="+- 0 8828 8828"/>
                <a:gd name="T29" fmla="*/ T28 w 33"/>
                <a:gd name="T30" fmla="+- 0 3003 2626"/>
                <a:gd name="T31" fmla="*/ 3003 h 524"/>
                <a:gd name="T32" fmla="+- 0 8860 8828"/>
                <a:gd name="T33" fmla="*/ T32 w 33"/>
                <a:gd name="T34" fmla="+- 0 3003 2626"/>
                <a:gd name="T35" fmla="*/ 3003 h 524"/>
                <a:gd name="T36" fmla="+- 0 8860 8828"/>
                <a:gd name="T37" fmla="*/ T36 w 33"/>
                <a:gd name="T38" fmla="+- 0 2970 2626"/>
                <a:gd name="T39" fmla="*/ 2970 h 524"/>
                <a:gd name="T40" fmla="+- 0 8860 8828"/>
                <a:gd name="T41" fmla="*/ T40 w 33"/>
                <a:gd name="T42" fmla="+- 0 2823 2626"/>
                <a:gd name="T43" fmla="*/ 2823 h 524"/>
                <a:gd name="T44" fmla="+- 0 8828 8828"/>
                <a:gd name="T45" fmla="*/ T44 w 33"/>
                <a:gd name="T46" fmla="+- 0 2823 2626"/>
                <a:gd name="T47" fmla="*/ 2823 h 524"/>
                <a:gd name="T48" fmla="+- 0 8828 8828"/>
                <a:gd name="T49" fmla="*/ T48 w 33"/>
                <a:gd name="T50" fmla="+- 0 2855 2626"/>
                <a:gd name="T51" fmla="*/ 2855 h 524"/>
                <a:gd name="T52" fmla="+- 0 8860 8828"/>
                <a:gd name="T53" fmla="*/ T52 w 33"/>
                <a:gd name="T54" fmla="+- 0 2855 2626"/>
                <a:gd name="T55" fmla="*/ 2855 h 524"/>
                <a:gd name="T56" fmla="+- 0 8860 8828"/>
                <a:gd name="T57" fmla="*/ T56 w 33"/>
                <a:gd name="T58" fmla="+- 0 2823 2626"/>
                <a:gd name="T59" fmla="*/ 2823 h 524"/>
                <a:gd name="T60" fmla="+- 0 8860 8828"/>
                <a:gd name="T61" fmla="*/ T60 w 33"/>
                <a:gd name="T62" fmla="+- 0 2724 2626"/>
                <a:gd name="T63" fmla="*/ 2724 h 524"/>
                <a:gd name="T64" fmla="+- 0 8828 8828"/>
                <a:gd name="T65" fmla="*/ T64 w 33"/>
                <a:gd name="T66" fmla="+- 0 2724 2626"/>
                <a:gd name="T67" fmla="*/ 2724 h 524"/>
                <a:gd name="T68" fmla="+- 0 8828 8828"/>
                <a:gd name="T69" fmla="*/ T68 w 33"/>
                <a:gd name="T70" fmla="+- 0 2757 2626"/>
                <a:gd name="T71" fmla="*/ 2757 h 524"/>
                <a:gd name="T72" fmla="+- 0 8860 8828"/>
                <a:gd name="T73" fmla="*/ T72 w 33"/>
                <a:gd name="T74" fmla="+- 0 2757 2626"/>
                <a:gd name="T75" fmla="*/ 2757 h 524"/>
                <a:gd name="T76" fmla="+- 0 8860 8828"/>
                <a:gd name="T77" fmla="*/ T76 w 33"/>
                <a:gd name="T78" fmla="+- 0 2724 2626"/>
                <a:gd name="T79" fmla="*/ 2724 h 524"/>
                <a:gd name="T80" fmla="+- 0 8860 8828"/>
                <a:gd name="T81" fmla="*/ T80 w 33"/>
                <a:gd name="T82" fmla="+- 0 2626 2626"/>
                <a:gd name="T83" fmla="*/ 2626 h 524"/>
                <a:gd name="T84" fmla="+- 0 8828 8828"/>
                <a:gd name="T85" fmla="*/ T84 w 33"/>
                <a:gd name="T86" fmla="+- 0 2626 2626"/>
                <a:gd name="T87" fmla="*/ 2626 h 524"/>
                <a:gd name="T88" fmla="+- 0 8828 8828"/>
                <a:gd name="T89" fmla="*/ T88 w 33"/>
                <a:gd name="T90" fmla="+- 0 2659 2626"/>
                <a:gd name="T91" fmla="*/ 2659 h 524"/>
                <a:gd name="T92" fmla="+- 0 8860 8828"/>
                <a:gd name="T93" fmla="*/ T92 w 33"/>
                <a:gd name="T94" fmla="+- 0 2659 2626"/>
                <a:gd name="T95" fmla="*/ 2659 h 524"/>
                <a:gd name="T96" fmla="+- 0 8860 8828"/>
                <a:gd name="T97" fmla="*/ T96 w 33"/>
                <a:gd name="T98" fmla="+- 0 2626 2626"/>
                <a:gd name="T99" fmla="*/ 2626 h 5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33" h="524">
                  <a:moveTo>
                    <a:pt x="32" y="491"/>
                  </a:moveTo>
                  <a:lnTo>
                    <a:pt x="0" y="491"/>
                  </a:lnTo>
                  <a:lnTo>
                    <a:pt x="0" y="524"/>
                  </a:lnTo>
                  <a:lnTo>
                    <a:pt x="32" y="524"/>
                  </a:lnTo>
                  <a:lnTo>
                    <a:pt x="32" y="491"/>
                  </a:lnTo>
                  <a:close/>
                  <a:moveTo>
                    <a:pt x="32" y="344"/>
                  </a:moveTo>
                  <a:lnTo>
                    <a:pt x="0" y="344"/>
                  </a:lnTo>
                  <a:lnTo>
                    <a:pt x="0" y="377"/>
                  </a:lnTo>
                  <a:lnTo>
                    <a:pt x="32" y="377"/>
                  </a:lnTo>
                  <a:lnTo>
                    <a:pt x="32" y="344"/>
                  </a:lnTo>
                  <a:close/>
                  <a:moveTo>
                    <a:pt x="32" y="197"/>
                  </a:moveTo>
                  <a:lnTo>
                    <a:pt x="0" y="197"/>
                  </a:lnTo>
                  <a:lnTo>
                    <a:pt x="0" y="229"/>
                  </a:lnTo>
                  <a:lnTo>
                    <a:pt x="32" y="229"/>
                  </a:lnTo>
                  <a:lnTo>
                    <a:pt x="32" y="197"/>
                  </a:lnTo>
                  <a:close/>
                  <a:moveTo>
                    <a:pt x="32" y="98"/>
                  </a:moveTo>
                  <a:lnTo>
                    <a:pt x="0" y="98"/>
                  </a:lnTo>
                  <a:lnTo>
                    <a:pt x="0" y="131"/>
                  </a:lnTo>
                  <a:lnTo>
                    <a:pt x="32" y="131"/>
                  </a:lnTo>
                  <a:lnTo>
                    <a:pt x="32" y="98"/>
                  </a:lnTo>
                  <a:close/>
                  <a:moveTo>
                    <a:pt x="32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32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0258" name="Picture 18">
              <a:extLst>
                <a:ext uri="{FF2B5EF4-FFF2-40B4-BE49-F238E27FC236}">
                  <a16:creationId xmlns:a16="http://schemas.microsoft.com/office/drawing/2014/main" xmlns="" id="{F76CF6B7-D0EB-481D-A865-053D7E459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9" y="296"/>
              <a:ext cx="2764" cy="2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19">
              <a:extLst>
                <a:ext uri="{FF2B5EF4-FFF2-40B4-BE49-F238E27FC236}">
                  <a16:creationId xmlns:a16="http://schemas.microsoft.com/office/drawing/2014/main" xmlns="" id="{46B26C4B-189E-46F5-8974-69EBBD25DD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" y="237"/>
              <a:ext cx="7818" cy="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14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b="1" i="0" u="none" strike="noStrike" cap="none" normalizeH="0" baseline="0" dirty="0">
                  <a:ln>
                    <a:noFill/>
                  </a:ln>
                  <a:solidFill>
                    <a:srgbClr val="FF4A40"/>
                  </a:solidFill>
                  <a:effectLst/>
                  <a:latin typeface="Calibri" panose="020F0502020204030204" pitchFamily="34" charset="0"/>
                </a:rPr>
                <a:t>Caso Probable</a:t>
              </a:r>
              <a:endParaRPr kumimoji="0" lang="es-CL" alt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600" b="0" i="0" u="none" strike="noStrike" cap="none" normalizeH="0" baseline="0" dirty="0">
                  <a:ln>
                    <a:noFill/>
                  </a:ln>
                  <a:solidFill>
                    <a:srgbClr val="4057E3"/>
                  </a:solidFill>
                  <a:effectLst/>
                  <a:latin typeface="Calibri" panose="020F0502020204030204" pitchFamily="34" charset="0"/>
                </a:rPr>
                <a:t>Persona que cumple con la definición de Caso Sospechoso, con un test PCR o de antígeno negativo o indeterminado, pero tiene una tomografía computarizada de tórax (TAC) con imágenes sugerentes de COVID-19.</a:t>
              </a:r>
              <a:endPara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563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b="1" i="0" u="none" strike="noStrike" cap="none" normalizeH="0" baseline="0" dirty="0">
                  <a:ln>
                    <a:noFill/>
                  </a:ln>
                  <a:solidFill>
                    <a:srgbClr val="2BCF5E"/>
                  </a:solidFill>
                  <a:effectLst/>
                  <a:latin typeface="Calibri" panose="020F0502020204030204" pitchFamily="34" charset="0"/>
                </a:rPr>
                <a:t>Medidas y Conductas:</a:t>
              </a:r>
              <a:endParaRPr kumimoji="0" lang="es-CL" alt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920750" lvl="0" indent="0" algn="just" defTabSz="914400" rtl="0" eaLnBrk="0" fontAlgn="base" latinLnBrk="0" hangingPunct="0">
                <a:lnSpc>
                  <a:spcPct val="100000"/>
                </a:lnSpc>
                <a:spcBef>
                  <a:spcPts val="55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600" b="0" i="0" u="none" strike="noStrike" cap="none" normalizeH="0" baseline="0" dirty="0">
                  <a:ln>
                    <a:noFill/>
                  </a:ln>
                  <a:solidFill>
                    <a:srgbClr val="4057E3"/>
                  </a:solidFill>
                  <a:effectLst/>
                  <a:latin typeface="Calibri" panose="020F0502020204030204" pitchFamily="34" charset="0"/>
                </a:rPr>
                <a:t>*  Mantener aislamiento por 7 días desde la aparición de los síntomas. Los casos asintomáticos terminan su aislamiento 7 días después de la toma de la muestra.</a:t>
              </a:r>
              <a:endPara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0">
              <a:extLst>
                <a:ext uri="{FF2B5EF4-FFF2-40B4-BE49-F238E27FC236}">
                  <a16:creationId xmlns:a16="http://schemas.microsoft.com/office/drawing/2014/main" xmlns="" id="{72FA2BCB-D646-4C66-8C7F-2412298A9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07" y="2348"/>
              <a:ext cx="532" cy="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200" b="1" i="0" u="none" strike="noStrike" cap="none" normalizeH="0" baseline="0">
                  <a:ln>
                    <a:noFill/>
                  </a:ln>
                  <a:solidFill>
                    <a:srgbClr val="4057E3"/>
                  </a:solidFill>
                  <a:effectLst/>
                  <a:latin typeface="Calibri" panose="020F0502020204030204" pitchFamily="34" charset="0"/>
                </a:rPr>
                <a:t>NEG</a:t>
              </a:r>
              <a:endParaRPr kumimoji="0" lang="es-CL" altLang="es-CL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3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s-CL" altLang="es-CL" sz="1500" b="1" i="0" u="none" strike="noStrike" cap="none" normalizeH="0" baseline="0">
                  <a:ln>
                    <a:noFill/>
                  </a:ln>
                  <a:solidFill>
                    <a:srgbClr val="4057E3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es-CL" altLang="es-C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35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937108" y="1694502"/>
            <a:ext cx="5917222" cy="151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s-MX" sz="2000" dirty="0"/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8" name="Rectangle 152">
            <a:extLst>
              <a:ext uri="{FF2B5EF4-FFF2-40B4-BE49-F238E27FC236}">
                <a16:creationId xmlns:a16="http://schemas.microsoft.com/office/drawing/2014/main" xmlns="" id="{574ACE80-EDAD-4ACA-B5F3-3DE48E85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2811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11269" name="Group 115">
            <a:extLst>
              <a:ext uri="{FF2B5EF4-FFF2-40B4-BE49-F238E27FC236}">
                <a16:creationId xmlns:a16="http://schemas.microsoft.com/office/drawing/2014/main" xmlns="" id="{6ADDD845-EA6B-4FB1-A59C-740D91EDDB7F}"/>
              </a:ext>
            </a:extLst>
          </p:cNvPr>
          <p:cNvGrpSpPr>
            <a:grpSpLocks/>
          </p:cNvGrpSpPr>
          <p:nvPr/>
        </p:nvGrpSpPr>
        <p:grpSpPr bwMode="auto">
          <a:xfrm>
            <a:off x="890387" y="388286"/>
            <a:ext cx="7084969" cy="4497686"/>
            <a:chOff x="1020" y="-142"/>
            <a:chExt cx="10200" cy="7677"/>
          </a:xfrm>
        </p:grpSpPr>
        <p:sp>
          <p:nvSpPr>
            <p:cNvPr id="11270" name="Rectangle 151">
              <a:extLst>
                <a:ext uri="{FF2B5EF4-FFF2-40B4-BE49-F238E27FC236}">
                  <a16:creationId xmlns:a16="http://schemas.microsoft.com/office/drawing/2014/main" xmlns="" id="{49537A11-9FD5-4173-B86B-D6638AAEE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-143"/>
              <a:ext cx="10200" cy="7677"/>
            </a:xfrm>
            <a:prstGeom prst="rect">
              <a:avLst/>
            </a:prstGeom>
            <a:solidFill>
              <a:srgbClr val="FDF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71" name="Freeform 150">
              <a:extLst>
                <a:ext uri="{FF2B5EF4-FFF2-40B4-BE49-F238E27FC236}">
                  <a16:creationId xmlns:a16="http://schemas.microsoft.com/office/drawing/2014/main" xmlns="" id="{A291C72C-BA3B-4BD8-A2D7-AC81955AF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6" y="1039"/>
              <a:ext cx="533" cy="1165"/>
            </a:xfrm>
            <a:custGeom>
              <a:avLst/>
              <a:gdLst>
                <a:gd name="T0" fmla="+- 0 9399 9217"/>
                <a:gd name="T1" fmla="*/ T0 w 533"/>
                <a:gd name="T2" fmla="+- 0 1040 1040"/>
                <a:gd name="T3" fmla="*/ 1040 h 1165"/>
                <a:gd name="T4" fmla="+- 0 9381 9217"/>
                <a:gd name="T5" fmla="*/ T4 w 533"/>
                <a:gd name="T6" fmla="+- 0 1041 1040"/>
                <a:gd name="T7" fmla="*/ 1041 h 1165"/>
                <a:gd name="T8" fmla="+- 0 9362 9217"/>
                <a:gd name="T9" fmla="*/ T8 w 533"/>
                <a:gd name="T10" fmla="+- 0 1046 1040"/>
                <a:gd name="T11" fmla="*/ 1046 h 1165"/>
                <a:gd name="T12" fmla="+- 0 9273 9217"/>
                <a:gd name="T13" fmla="*/ T12 w 533"/>
                <a:gd name="T14" fmla="+- 0 1046 1040"/>
                <a:gd name="T15" fmla="*/ 1046 h 1165"/>
                <a:gd name="T16" fmla="+- 0 9250 9217"/>
                <a:gd name="T17" fmla="*/ T16 w 533"/>
                <a:gd name="T18" fmla="+- 0 1050 1040"/>
                <a:gd name="T19" fmla="*/ 1050 h 1165"/>
                <a:gd name="T20" fmla="+- 0 9232 9217"/>
                <a:gd name="T21" fmla="*/ T20 w 533"/>
                <a:gd name="T22" fmla="+- 0 1061 1040"/>
                <a:gd name="T23" fmla="*/ 1061 h 1165"/>
                <a:gd name="T24" fmla="+- 0 9220 9217"/>
                <a:gd name="T25" fmla="*/ T24 w 533"/>
                <a:gd name="T26" fmla="+- 0 1079 1040"/>
                <a:gd name="T27" fmla="*/ 1079 h 1165"/>
                <a:gd name="T28" fmla="+- 0 9217 9217"/>
                <a:gd name="T29" fmla="*/ T28 w 533"/>
                <a:gd name="T30" fmla="+- 0 1102 1040"/>
                <a:gd name="T31" fmla="*/ 1102 h 1165"/>
                <a:gd name="T32" fmla="+- 0 9217 9217"/>
                <a:gd name="T33" fmla="*/ T32 w 533"/>
                <a:gd name="T34" fmla="+- 0 2149 1040"/>
                <a:gd name="T35" fmla="*/ 2149 h 1165"/>
                <a:gd name="T36" fmla="+- 0 9220 9217"/>
                <a:gd name="T37" fmla="*/ T36 w 533"/>
                <a:gd name="T38" fmla="+- 0 2172 1040"/>
                <a:gd name="T39" fmla="*/ 2172 h 1165"/>
                <a:gd name="T40" fmla="+- 0 9232 9217"/>
                <a:gd name="T41" fmla="*/ T40 w 533"/>
                <a:gd name="T42" fmla="+- 0 2190 1040"/>
                <a:gd name="T43" fmla="*/ 2190 h 1165"/>
                <a:gd name="T44" fmla="+- 0 9249 9217"/>
                <a:gd name="T45" fmla="*/ T44 w 533"/>
                <a:gd name="T46" fmla="+- 0 2201 1040"/>
                <a:gd name="T47" fmla="*/ 2201 h 1165"/>
                <a:gd name="T48" fmla="+- 0 9273 9217"/>
                <a:gd name="T49" fmla="*/ T48 w 533"/>
                <a:gd name="T50" fmla="+- 0 2205 1040"/>
                <a:gd name="T51" fmla="*/ 2205 h 1165"/>
                <a:gd name="T52" fmla="+- 0 9686 9217"/>
                <a:gd name="T53" fmla="*/ T52 w 533"/>
                <a:gd name="T54" fmla="+- 0 2205 1040"/>
                <a:gd name="T55" fmla="*/ 2205 h 1165"/>
                <a:gd name="T56" fmla="+- 0 9740 9217"/>
                <a:gd name="T57" fmla="*/ T56 w 533"/>
                <a:gd name="T58" fmla="+- 0 2172 1040"/>
                <a:gd name="T59" fmla="*/ 2172 h 1165"/>
                <a:gd name="T60" fmla="+- 0 9744 9217"/>
                <a:gd name="T61" fmla="*/ T60 w 533"/>
                <a:gd name="T62" fmla="+- 0 1427 1040"/>
                <a:gd name="T63" fmla="*/ 1427 h 1165"/>
                <a:gd name="T64" fmla="+- 0 9748 9217"/>
                <a:gd name="T65" fmla="*/ T64 w 533"/>
                <a:gd name="T66" fmla="+- 0 1409 1040"/>
                <a:gd name="T67" fmla="*/ 1409 h 1165"/>
                <a:gd name="T68" fmla="+- 0 9749 9217"/>
                <a:gd name="T69" fmla="*/ T68 w 533"/>
                <a:gd name="T70" fmla="+- 0 1390 1040"/>
                <a:gd name="T71" fmla="*/ 1390 h 1165"/>
                <a:gd name="T72" fmla="+- 0 9748 9217"/>
                <a:gd name="T73" fmla="*/ T72 w 533"/>
                <a:gd name="T74" fmla="+- 0 1371 1040"/>
                <a:gd name="T75" fmla="*/ 1371 h 1165"/>
                <a:gd name="T76" fmla="+- 0 9744 9217"/>
                <a:gd name="T77" fmla="*/ T76 w 533"/>
                <a:gd name="T78" fmla="+- 0 1353 1040"/>
                <a:gd name="T79" fmla="*/ 1353 h 1165"/>
                <a:gd name="T80" fmla="+- 0 9743 9217"/>
                <a:gd name="T81" fmla="*/ T80 w 533"/>
                <a:gd name="T82" fmla="+- 0 1105 1040"/>
                <a:gd name="T83" fmla="*/ 1105 h 1165"/>
                <a:gd name="T84" fmla="+- 0 9710 9217"/>
                <a:gd name="T85" fmla="*/ T84 w 533"/>
                <a:gd name="T86" fmla="+- 0 1050 1040"/>
                <a:gd name="T87" fmla="*/ 1050 h 1165"/>
                <a:gd name="T88" fmla="+- 0 9437 9217"/>
                <a:gd name="T89" fmla="*/ T88 w 533"/>
                <a:gd name="T90" fmla="+- 0 1046 1040"/>
                <a:gd name="T91" fmla="*/ 1046 h 1165"/>
                <a:gd name="T92" fmla="+- 0 9418 9217"/>
                <a:gd name="T93" fmla="*/ T92 w 533"/>
                <a:gd name="T94" fmla="+- 0 1041 1040"/>
                <a:gd name="T95" fmla="*/ 1041 h 1165"/>
                <a:gd name="T96" fmla="+- 0 9399 9217"/>
                <a:gd name="T97" fmla="*/ T96 w 533"/>
                <a:gd name="T98" fmla="+- 0 1040 1040"/>
                <a:gd name="T99" fmla="*/ 10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33" h="1165">
                  <a:moveTo>
                    <a:pt x="182" y="0"/>
                  </a:moveTo>
                  <a:lnTo>
                    <a:pt x="164" y="1"/>
                  </a:lnTo>
                  <a:lnTo>
                    <a:pt x="145" y="6"/>
                  </a:lnTo>
                  <a:lnTo>
                    <a:pt x="56" y="6"/>
                  </a:lnTo>
                  <a:lnTo>
                    <a:pt x="33" y="10"/>
                  </a:lnTo>
                  <a:lnTo>
                    <a:pt x="15" y="21"/>
                  </a:lnTo>
                  <a:lnTo>
                    <a:pt x="3" y="39"/>
                  </a:lnTo>
                  <a:lnTo>
                    <a:pt x="0" y="62"/>
                  </a:lnTo>
                  <a:lnTo>
                    <a:pt x="0" y="1109"/>
                  </a:lnTo>
                  <a:lnTo>
                    <a:pt x="3" y="1132"/>
                  </a:lnTo>
                  <a:lnTo>
                    <a:pt x="15" y="1150"/>
                  </a:lnTo>
                  <a:lnTo>
                    <a:pt x="32" y="1161"/>
                  </a:lnTo>
                  <a:lnTo>
                    <a:pt x="56" y="1165"/>
                  </a:lnTo>
                  <a:lnTo>
                    <a:pt x="469" y="1165"/>
                  </a:lnTo>
                  <a:lnTo>
                    <a:pt x="523" y="1132"/>
                  </a:lnTo>
                  <a:lnTo>
                    <a:pt x="527" y="387"/>
                  </a:lnTo>
                  <a:lnTo>
                    <a:pt x="531" y="369"/>
                  </a:lnTo>
                  <a:lnTo>
                    <a:pt x="532" y="350"/>
                  </a:lnTo>
                  <a:lnTo>
                    <a:pt x="531" y="331"/>
                  </a:lnTo>
                  <a:lnTo>
                    <a:pt x="527" y="313"/>
                  </a:lnTo>
                  <a:lnTo>
                    <a:pt x="526" y="65"/>
                  </a:lnTo>
                  <a:lnTo>
                    <a:pt x="493" y="10"/>
                  </a:lnTo>
                  <a:lnTo>
                    <a:pt x="220" y="6"/>
                  </a:lnTo>
                  <a:lnTo>
                    <a:pt x="201" y="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72" name="Freeform 149">
              <a:extLst>
                <a:ext uri="{FF2B5EF4-FFF2-40B4-BE49-F238E27FC236}">
                  <a16:creationId xmlns:a16="http://schemas.microsoft.com/office/drawing/2014/main" xmlns="" id="{A63EA887-E531-4F40-A687-3C95D9E6F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" y="1567"/>
              <a:ext cx="324" cy="637"/>
            </a:xfrm>
            <a:custGeom>
              <a:avLst/>
              <a:gdLst>
                <a:gd name="T0" fmla="+- 0 9980 9898"/>
                <a:gd name="T1" fmla="*/ T0 w 324"/>
                <a:gd name="T2" fmla="+- 0 1567 1567"/>
                <a:gd name="T3" fmla="*/ 1567 h 637"/>
                <a:gd name="T4" fmla="+- 0 9944 9898"/>
                <a:gd name="T5" fmla="*/ T4 w 324"/>
                <a:gd name="T6" fmla="+- 0 1568 1567"/>
                <a:gd name="T7" fmla="*/ 1568 h 637"/>
                <a:gd name="T8" fmla="+- 0 9907 9898"/>
                <a:gd name="T9" fmla="*/ T8 w 324"/>
                <a:gd name="T10" fmla="+- 0 1569 1567"/>
                <a:gd name="T11" fmla="*/ 1569 h 637"/>
                <a:gd name="T12" fmla="+- 0 9898 9898"/>
                <a:gd name="T13" fmla="*/ T12 w 324"/>
                <a:gd name="T14" fmla="+- 0 1574 1567"/>
                <a:gd name="T15" fmla="*/ 1574 h 637"/>
                <a:gd name="T16" fmla="+- 0 9899 9898"/>
                <a:gd name="T17" fmla="*/ T16 w 324"/>
                <a:gd name="T18" fmla="+- 0 1578 1567"/>
                <a:gd name="T19" fmla="*/ 1578 h 637"/>
                <a:gd name="T20" fmla="+- 0 9901 9898"/>
                <a:gd name="T21" fmla="*/ T20 w 324"/>
                <a:gd name="T22" fmla="+- 0 1582 1567"/>
                <a:gd name="T23" fmla="*/ 1582 h 637"/>
                <a:gd name="T24" fmla="+- 0 9901 9898"/>
                <a:gd name="T25" fmla="*/ T24 w 324"/>
                <a:gd name="T26" fmla="+- 0 1595 1567"/>
                <a:gd name="T27" fmla="*/ 1595 h 637"/>
                <a:gd name="T28" fmla="+- 0 9901 9898"/>
                <a:gd name="T29" fmla="*/ T28 w 324"/>
                <a:gd name="T30" fmla="+- 0 2040 1567"/>
                <a:gd name="T31" fmla="*/ 2040 h 637"/>
                <a:gd name="T32" fmla="+- 0 9932 9898"/>
                <a:gd name="T33" fmla="*/ T32 w 324"/>
                <a:gd name="T34" fmla="+- 0 2140 1567"/>
                <a:gd name="T35" fmla="*/ 2140 h 637"/>
                <a:gd name="T36" fmla="+- 0 10023 9898"/>
                <a:gd name="T37" fmla="*/ T36 w 324"/>
                <a:gd name="T38" fmla="+- 0 2201 1567"/>
                <a:gd name="T39" fmla="*/ 2201 h 637"/>
                <a:gd name="T40" fmla="+- 0 10078 9898"/>
                <a:gd name="T41" fmla="*/ T40 w 324"/>
                <a:gd name="T42" fmla="+- 0 2204 1567"/>
                <a:gd name="T43" fmla="*/ 2204 h 637"/>
                <a:gd name="T44" fmla="+- 0 10134 9898"/>
                <a:gd name="T45" fmla="*/ T44 w 324"/>
                <a:gd name="T46" fmla="+- 0 2186 1567"/>
                <a:gd name="T47" fmla="*/ 2186 h 637"/>
                <a:gd name="T48" fmla="+- 0 10178 9898"/>
                <a:gd name="T49" fmla="*/ T48 w 324"/>
                <a:gd name="T50" fmla="+- 0 2152 1567"/>
                <a:gd name="T51" fmla="*/ 2152 h 637"/>
                <a:gd name="T52" fmla="+- 0 10207 9898"/>
                <a:gd name="T53" fmla="*/ T52 w 324"/>
                <a:gd name="T54" fmla="+- 0 2105 1567"/>
                <a:gd name="T55" fmla="*/ 2105 h 637"/>
                <a:gd name="T56" fmla="+- 0 10217 9898"/>
                <a:gd name="T57" fmla="*/ T56 w 324"/>
                <a:gd name="T58" fmla="+- 0 2048 1567"/>
                <a:gd name="T59" fmla="*/ 2048 h 637"/>
                <a:gd name="T60" fmla="+- 0 10218 9898"/>
                <a:gd name="T61" fmla="*/ T60 w 324"/>
                <a:gd name="T62" fmla="+- 0 1902 1567"/>
                <a:gd name="T63" fmla="*/ 1902 h 637"/>
                <a:gd name="T64" fmla="+- 0 10221 9898"/>
                <a:gd name="T65" fmla="*/ T64 w 324"/>
                <a:gd name="T66" fmla="+- 0 1896 1567"/>
                <a:gd name="T67" fmla="*/ 1896 h 637"/>
                <a:gd name="T68" fmla="+- 0 10221 9898"/>
                <a:gd name="T69" fmla="*/ T68 w 324"/>
                <a:gd name="T70" fmla="+- 0 1891 1567"/>
                <a:gd name="T71" fmla="*/ 1891 h 637"/>
                <a:gd name="T72" fmla="+- 0 10216 9898"/>
                <a:gd name="T73" fmla="*/ T72 w 324"/>
                <a:gd name="T74" fmla="+- 0 1887 1567"/>
                <a:gd name="T75" fmla="*/ 1887 h 637"/>
                <a:gd name="T76" fmla="+- 0 10209 9898"/>
                <a:gd name="T77" fmla="*/ T76 w 324"/>
                <a:gd name="T78" fmla="+- 0 1883 1567"/>
                <a:gd name="T79" fmla="*/ 1883 h 637"/>
                <a:gd name="T80" fmla="+- 0 10200 9898"/>
                <a:gd name="T81" fmla="*/ T80 w 324"/>
                <a:gd name="T82" fmla="+- 0 1884 1567"/>
                <a:gd name="T83" fmla="*/ 1884 h 637"/>
                <a:gd name="T84" fmla="+- 0 10065 9898"/>
                <a:gd name="T85" fmla="*/ T84 w 324"/>
                <a:gd name="T86" fmla="+- 0 1884 1567"/>
                <a:gd name="T87" fmla="*/ 1884 h 637"/>
                <a:gd name="T88" fmla="+- 0 10065 9898"/>
                <a:gd name="T89" fmla="*/ T88 w 324"/>
                <a:gd name="T90" fmla="+- 0 1883 1567"/>
                <a:gd name="T91" fmla="*/ 1883 h 637"/>
                <a:gd name="T92" fmla="+- 0 10065 9898"/>
                <a:gd name="T93" fmla="*/ T92 w 324"/>
                <a:gd name="T94" fmla="+- 0 1590 1567"/>
                <a:gd name="T95" fmla="*/ 1590 h 637"/>
                <a:gd name="T96" fmla="+- 0 10066 9898"/>
                <a:gd name="T97" fmla="*/ T96 w 324"/>
                <a:gd name="T98" fmla="+- 0 1580 1567"/>
                <a:gd name="T99" fmla="*/ 1580 h 637"/>
                <a:gd name="T100" fmla="+- 0 10060 9898"/>
                <a:gd name="T101" fmla="*/ T100 w 324"/>
                <a:gd name="T102" fmla="+- 0 1572 1567"/>
                <a:gd name="T103" fmla="*/ 1572 h 637"/>
                <a:gd name="T104" fmla="+- 0 10057 9898"/>
                <a:gd name="T105" fmla="*/ T104 w 324"/>
                <a:gd name="T106" fmla="+- 0 1570 1567"/>
                <a:gd name="T107" fmla="*/ 1570 h 637"/>
                <a:gd name="T108" fmla="+- 0 10054 9898"/>
                <a:gd name="T109" fmla="*/ T108 w 324"/>
                <a:gd name="T110" fmla="+- 0 1568 1567"/>
                <a:gd name="T111" fmla="*/ 1568 h 637"/>
                <a:gd name="T112" fmla="+- 0 10015 9898"/>
                <a:gd name="T113" fmla="*/ T112 w 324"/>
                <a:gd name="T114" fmla="+- 0 1568 1567"/>
                <a:gd name="T115" fmla="*/ 1568 h 637"/>
                <a:gd name="T116" fmla="+- 0 9980 9898"/>
                <a:gd name="T117" fmla="*/ T116 w 324"/>
                <a:gd name="T118" fmla="+- 0 1567 1567"/>
                <a:gd name="T119" fmla="*/ 1567 h 6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324" h="637">
                  <a:moveTo>
                    <a:pt x="82" y="0"/>
                  </a:moveTo>
                  <a:lnTo>
                    <a:pt x="46" y="1"/>
                  </a:lnTo>
                  <a:lnTo>
                    <a:pt x="9" y="2"/>
                  </a:lnTo>
                  <a:lnTo>
                    <a:pt x="0" y="7"/>
                  </a:lnTo>
                  <a:lnTo>
                    <a:pt x="1" y="11"/>
                  </a:lnTo>
                  <a:lnTo>
                    <a:pt x="3" y="15"/>
                  </a:lnTo>
                  <a:lnTo>
                    <a:pt x="3" y="28"/>
                  </a:lnTo>
                  <a:lnTo>
                    <a:pt x="3" y="473"/>
                  </a:lnTo>
                  <a:lnTo>
                    <a:pt x="34" y="573"/>
                  </a:lnTo>
                  <a:lnTo>
                    <a:pt x="125" y="634"/>
                  </a:lnTo>
                  <a:lnTo>
                    <a:pt x="180" y="637"/>
                  </a:lnTo>
                  <a:lnTo>
                    <a:pt x="236" y="619"/>
                  </a:lnTo>
                  <a:lnTo>
                    <a:pt x="280" y="585"/>
                  </a:lnTo>
                  <a:lnTo>
                    <a:pt x="309" y="538"/>
                  </a:lnTo>
                  <a:lnTo>
                    <a:pt x="319" y="481"/>
                  </a:lnTo>
                  <a:lnTo>
                    <a:pt x="320" y="335"/>
                  </a:lnTo>
                  <a:lnTo>
                    <a:pt x="323" y="329"/>
                  </a:lnTo>
                  <a:lnTo>
                    <a:pt x="323" y="324"/>
                  </a:lnTo>
                  <a:lnTo>
                    <a:pt x="318" y="320"/>
                  </a:lnTo>
                  <a:lnTo>
                    <a:pt x="311" y="316"/>
                  </a:lnTo>
                  <a:lnTo>
                    <a:pt x="302" y="317"/>
                  </a:lnTo>
                  <a:lnTo>
                    <a:pt x="167" y="317"/>
                  </a:lnTo>
                  <a:lnTo>
                    <a:pt x="167" y="316"/>
                  </a:lnTo>
                  <a:lnTo>
                    <a:pt x="167" y="23"/>
                  </a:lnTo>
                  <a:lnTo>
                    <a:pt x="168" y="13"/>
                  </a:lnTo>
                  <a:lnTo>
                    <a:pt x="162" y="5"/>
                  </a:lnTo>
                  <a:lnTo>
                    <a:pt x="159" y="3"/>
                  </a:lnTo>
                  <a:lnTo>
                    <a:pt x="156" y="1"/>
                  </a:lnTo>
                  <a:lnTo>
                    <a:pt x="117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73" name="Freeform 148">
              <a:extLst>
                <a:ext uri="{FF2B5EF4-FFF2-40B4-BE49-F238E27FC236}">
                  <a16:creationId xmlns:a16="http://schemas.microsoft.com/office/drawing/2014/main" xmlns="" id="{20FFA491-E131-4D4B-8D13-F27F2AC7C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5" y="1092"/>
              <a:ext cx="323" cy="481"/>
            </a:xfrm>
            <a:custGeom>
              <a:avLst/>
              <a:gdLst>
                <a:gd name="T0" fmla="+- 0 10212 9895"/>
                <a:gd name="T1" fmla="*/ T0 w 323"/>
                <a:gd name="T2" fmla="+- 0 1093 1093"/>
                <a:gd name="T3" fmla="*/ 1093 h 481"/>
                <a:gd name="T4" fmla="+- 0 10204 9895"/>
                <a:gd name="T5" fmla="*/ T4 w 323"/>
                <a:gd name="T6" fmla="+- 0 1093 1093"/>
                <a:gd name="T7" fmla="*/ 1093 h 481"/>
                <a:gd name="T8" fmla="+- 0 9915 9895"/>
                <a:gd name="T9" fmla="*/ T8 w 323"/>
                <a:gd name="T10" fmla="+- 0 1093 1093"/>
                <a:gd name="T11" fmla="*/ 1093 h 481"/>
                <a:gd name="T12" fmla="+- 0 9907 9895"/>
                <a:gd name="T13" fmla="*/ T12 w 323"/>
                <a:gd name="T14" fmla="+- 0 1093 1093"/>
                <a:gd name="T15" fmla="*/ 1093 h 481"/>
                <a:gd name="T16" fmla="+- 0 9901 9895"/>
                <a:gd name="T17" fmla="*/ T16 w 323"/>
                <a:gd name="T18" fmla="+- 0 1099 1093"/>
                <a:gd name="T19" fmla="*/ 1099 h 481"/>
                <a:gd name="T20" fmla="+- 0 9901 9895"/>
                <a:gd name="T21" fmla="*/ T20 w 323"/>
                <a:gd name="T22" fmla="+- 0 1507 1093"/>
                <a:gd name="T23" fmla="*/ 1507 h 481"/>
                <a:gd name="T24" fmla="+- 0 9897 9895"/>
                <a:gd name="T25" fmla="*/ T24 w 323"/>
                <a:gd name="T26" fmla="+- 0 1523 1093"/>
                <a:gd name="T27" fmla="*/ 1523 h 481"/>
                <a:gd name="T28" fmla="+- 0 9895 9895"/>
                <a:gd name="T29" fmla="*/ T28 w 323"/>
                <a:gd name="T30" fmla="+- 0 1540 1093"/>
                <a:gd name="T31" fmla="*/ 1540 h 481"/>
                <a:gd name="T32" fmla="+- 0 9897 9895"/>
                <a:gd name="T33" fmla="*/ T32 w 323"/>
                <a:gd name="T34" fmla="+- 0 1557 1093"/>
                <a:gd name="T35" fmla="*/ 1557 h 481"/>
                <a:gd name="T36" fmla="+- 0 9902 9895"/>
                <a:gd name="T37" fmla="*/ T36 w 323"/>
                <a:gd name="T38" fmla="+- 0 1573 1093"/>
                <a:gd name="T39" fmla="*/ 1573 h 481"/>
                <a:gd name="T40" fmla="+- 0 10059 9895"/>
                <a:gd name="T41" fmla="*/ T40 w 323"/>
                <a:gd name="T42" fmla="+- 0 1573 1093"/>
                <a:gd name="T43" fmla="*/ 1573 h 481"/>
                <a:gd name="T44" fmla="+- 0 10067 9895"/>
                <a:gd name="T45" fmla="*/ T44 w 323"/>
                <a:gd name="T46" fmla="+- 0 1565 1093"/>
                <a:gd name="T47" fmla="*/ 1565 h 481"/>
                <a:gd name="T48" fmla="+- 0 10065 9895"/>
                <a:gd name="T49" fmla="*/ T48 w 323"/>
                <a:gd name="T50" fmla="+- 0 1556 1093"/>
                <a:gd name="T51" fmla="*/ 1556 h 481"/>
                <a:gd name="T52" fmla="+- 0 10065 9895"/>
                <a:gd name="T53" fmla="*/ T52 w 323"/>
                <a:gd name="T54" fmla="+- 0 1343 1093"/>
                <a:gd name="T55" fmla="*/ 1343 h 481"/>
                <a:gd name="T56" fmla="+- 0 10202 9895"/>
                <a:gd name="T57" fmla="*/ T56 w 323"/>
                <a:gd name="T58" fmla="+- 0 1315 1093"/>
                <a:gd name="T59" fmla="*/ 1315 h 481"/>
                <a:gd name="T60" fmla="+- 0 10211 9895"/>
                <a:gd name="T61" fmla="*/ T60 w 323"/>
                <a:gd name="T62" fmla="+- 0 1315 1093"/>
                <a:gd name="T63" fmla="*/ 1315 h 481"/>
                <a:gd name="T64" fmla="+- 0 10217 9895"/>
                <a:gd name="T65" fmla="*/ T64 w 323"/>
                <a:gd name="T66" fmla="+- 0 1309 1093"/>
                <a:gd name="T67" fmla="*/ 1309 h 481"/>
                <a:gd name="T68" fmla="+- 0 10217 9895"/>
                <a:gd name="T69" fmla="*/ T68 w 323"/>
                <a:gd name="T70" fmla="+- 0 1099 1093"/>
                <a:gd name="T71" fmla="*/ 1099 h 481"/>
                <a:gd name="T72" fmla="+- 0 10212 9895"/>
                <a:gd name="T73" fmla="*/ T72 w 323"/>
                <a:gd name="T74" fmla="+- 0 1093 1093"/>
                <a:gd name="T75" fmla="*/ 1093 h 4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23" h="481">
                  <a:moveTo>
                    <a:pt x="317" y="0"/>
                  </a:moveTo>
                  <a:lnTo>
                    <a:pt x="309" y="0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414"/>
                  </a:lnTo>
                  <a:lnTo>
                    <a:pt x="2" y="430"/>
                  </a:lnTo>
                  <a:lnTo>
                    <a:pt x="0" y="447"/>
                  </a:lnTo>
                  <a:lnTo>
                    <a:pt x="2" y="464"/>
                  </a:lnTo>
                  <a:lnTo>
                    <a:pt x="7" y="480"/>
                  </a:lnTo>
                  <a:lnTo>
                    <a:pt x="164" y="480"/>
                  </a:lnTo>
                  <a:lnTo>
                    <a:pt x="172" y="472"/>
                  </a:lnTo>
                  <a:lnTo>
                    <a:pt x="170" y="463"/>
                  </a:lnTo>
                  <a:lnTo>
                    <a:pt x="170" y="250"/>
                  </a:lnTo>
                  <a:lnTo>
                    <a:pt x="307" y="222"/>
                  </a:lnTo>
                  <a:lnTo>
                    <a:pt x="316" y="222"/>
                  </a:lnTo>
                  <a:lnTo>
                    <a:pt x="322" y="216"/>
                  </a:lnTo>
                  <a:lnTo>
                    <a:pt x="322" y="6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75" name="Freeform 147">
              <a:extLst>
                <a:ext uri="{FF2B5EF4-FFF2-40B4-BE49-F238E27FC236}">
                  <a16:creationId xmlns:a16="http://schemas.microsoft.com/office/drawing/2014/main" xmlns="" id="{9EA3D279-05BF-4E95-B443-54DB66909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8" y="1308"/>
              <a:ext cx="165" cy="581"/>
            </a:xfrm>
            <a:custGeom>
              <a:avLst/>
              <a:gdLst>
                <a:gd name="T0" fmla="+- 0 10062 10059"/>
                <a:gd name="T1" fmla="*/ T0 w 165"/>
                <a:gd name="T2" fmla="+- 0 1309 1309"/>
                <a:gd name="T3" fmla="*/ 1309 h 581"/>
                <a:gd name="T4" fmla="+- 0 10059 10059"/>
                <a:gd name="T5" fmla="*/ T4 w 165"/>
                <a:gd name="T6" fmla="+- 0 1313 1309"/>
                <a:gd name="T7" fmla="*/ 1313 h 581"/>
                <a:gd name="T8" fmla="+- 0 10059 10059"/>
                <a:gd name="T9" fmla="*/ T8 w 165"/>
                <a:gd name="T10" fmla="+- 0 1388 1309"/>
                <a:gd name="T11" fmla="*/ 1388 h 581"/>
                <a:gd name="T12" fmla="+- 0 10059 10059"/>
                <a:gd name="T13" fmla="*/ T12 w 165"/>
                <a:gd name="T14" fmla="+- 0 1573 1309"/>
                <a:gd name="T15" fmla="*/ 1573 h 581"/>
                <a:gd name="T16" fmla="+- 0 10059 10059"/>
                <a:gd name="T17" fmla="*/ T16 w 165"/>
                <a:gd name="T18" fmla="+- 0 1796 1309"/>
                <a:gd name="T19" fmla="*/ 1796 h 581"/>
                <a:gd name="T20" fmla="+- 0 10059 10059"/>
                <a:gd name="T21" fmla="*/ T20 w 165"/>
                <a:gd name="T22" fmla="+- 0 1887 1309"/>
                <a:gd name="T23" fmla="*/ 1887 h 581"/>
                <a:gd name="T24" fmla="+- 0 10064 10059"/>
                <a:gd name="T25" fmla="*/ T24 w 165"/>
                <a:gd name="T26" fmla="+- 0 1890 1309"/>
                <a:gd name="T27" fmla="*/ 1890 h 581"/>
                <a:gd name="T28" fmla="+- 0 10113 10059"/>
                <a:gd name="T29" fmla="*/ T28 w 165"/>
                <a:gd name="T30" fmla="+- 0 1889 1309"/>
                <a:gd name="T31" fmla="*/ 1889 h 581"/>
                <a:gd name="T32" fmla="+- 0 10217 10059"/>
                <a:gd name="T33" fmla="*/ T32 w 165"/>
                <a:gd name="T34" fmla="+- 0 1889 1309"/>
                <a:gd name="T35" fmla="*/ 1889 h 581"/>
                <a:gd name="T36" fmla="+- 0 10222 10059"/>
                <a:gd name="T37" fmla="*/ T36 w 165"/>
                <a:gd name="T38" fmla="+- 0 1874 1309"/>
                <a:gd name="T39" fmla="*/ 1874 h 581"/>
                <a:gd name="T40" fmla="+- 0 10224 10059"/>
                <a:gd name="T41" fmla="*/ T40 w 165"/>
                <a:gd name="T42" fmla="+- 0 1858 1309"/>
                <a:gd name="T43" fmla="*/ 1858 h 581"/>
                <a:gd name="T44" fmla="+- 0 10222 10059"/>
                <a:gd name="T45" fmla="*/ T44 w 165"/>
                <a:gd name="T46" fmla="+- 0 1843 1309"/>
                <a:gd name="T47" fmla="*/ 1843 h 581"/>
                <a:gd name="T48" fmla="+- 0 10218 10059"/>
                <a:gd name="T49" fmla="*/ T48 w 165"/>
                <a:gd name="T50" fmla="+- 0 1827 1309"/>
                <a:gd name="T51" fmla="*/ 1827 h 581"/>
                <a:gd name="T52" fmla="+- 0 10217 10059"/>
                <a:gd name="T53" fmla="*/ T52 w 165"/>
                <a:gd name="T54" fmla="+- 0 1309 1309"/>
                <a:gd name="T55" fmla="*/ 1309 h 581"/>
                <a:gd name="T56" fmla="+- 0 10111 10059"/>
                <a:gd name="T57" fmla="*/ T56 w 165"/>
                <a:gd name="T58" fmla="+- 0 1309 1309"/>
                <a:gd name="T59" fmla="*/ 1309 h 581"/>
                <a:gd name="T60" fmla="+- 0 10062 10059"/>
                <a:gd name="T61" fmla="*/ T60 w 165"/>
                <a:gd name="T62" fmla="+- 0 1309 1309"/>
                <a:gd name="T63" fmla="*/ 1309 h 5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65" h="581">
                  <a:moveTo>
                    <a:pt x="3" y="0"/>
                  </a:moveTo>
                  <a:lnTo>
                    <a:pt x="0" y="4"/>
                  </a:lnTo>
                  <a:lnTo>
                    <a:pt x="0" y="79"/>
                  </a:lnTo>
                  <a:lnTo>
                    <a:pt x="0" y="264"/>
                  </a:lnTo>
                  <a:lnTo>
                    <a:pt x="0" y="487"/>
                  </a:lnTo>
                  <a:lnTo>
                    <a:pt x="0" y="578"/>
                  </a:lnTo>
                  <a:lnTo>
                    <a:pt x="5" y="581"/>
                  </a:lnTo>
                  <a:lnTo>
                    <a:pt x="54" y="580"/>
                  </a:lnTo>
                  <a:lnTo>
                    <a:pt x="158" y="580"/>
                  </a:lnTo>
                  <a:lnTo>
                    <a:pt x="163" y="565"/>
                  </a:lnTo>
                  <a:lnTo>
                    <a:pt x="165" y="549"/>
                  </a:lnTo>
                  <a:lnTo>
                    <a:pt x="163" y="534"/>
                  </a:lnTo>
                  <a:lnTo>
                    <a:pt x="159" y="518"/>
                  </a:lnTo>
                  <a:lnTo>
                    <a:pt x="158" y="0"/>
                  </a:lnTo>
                  <a:lnTo>
                    <a:pt x="5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76" name="Freeform 146">
              <a:extLst>
                <a:ext uri="{FF2B5EF4-FFF2-40B4-BE49-F238E27FC236}">
                  <a16:creationId xmlns:a16="http://schemas.microsoft.com/office/drawing/2014/main" xmlns="" id="{FEF11875-167E-4337-9F93-38D3A4CA3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8" y="783"/>
              <a:ext cx="422" cy="317"/>
            </a:xfrm>
            <a:custGeom>
              <a:avLst/>
              <a:gdLst>
                <a:gd name="T0" fmla="+- 0 10138 9849"/>
                <a:gd name="T1" fmla="*/ T0 w 422"/>
                <a:gd name="T2" fmla="+- 0 783 783"/>
                <a:gd name="T3" fmla="*/ 783 h 317"/>
                <a:gd name="T4" fmla="+- 0 10086 9849"/>
                <a:gd name="T5" fmla="*/ T4 w 422"/>
                <a:gd name="T6" fmla="+- 0 783 783"/>
                <a:gd name="T7" fmla="*/ 783 h 317"/>
                <a:gd name="T8" fmla="+- 0 10081 9849"/>
                <a:gd name="T9" fmla="*/ T8 w 422"/>
                <a:gd name="T10" fmla="+- 0 788 783"/>
                <a:gd name="T11" fmla="*/ 788 h 317"/>
                <a:gd name="T12" fmla="+- 0 10080 9849"/>
                <a:gd name="T13" fmla="*/ T12 w 422"/>
                <a:gd name="T14" fmla="+- 0 808 783"/>
                <a:gd name="T15" fmla="*/ 808 h 317"/>
                <a:gd name="T16" fmla="+- 0 10080 9849"/>
                <a:gd name="T17" fmla="*/ T16 w 422"/>
                <a:gd name="T18" fmla="+- 0 977 783"/>
                <a:gd name="T19" fmla="*/ 977 h 317"/>
                <a:gd name="T20" fmla="+- 0 10082 9849"/>
                <a:gd name="T21" fmla="*/ T20 w 422"/>
                <a:gd name="T22" fmla="+- 0 985 783"/>
                <a:gd name="T23" fmla="*/ 985 h 317"/>
                <a:gd name="T24" fmla="+- 0 10071 9849"/>
                <a:gd name="T25" fmla="*/ T24 w 422"/>
                <a:gd name="T26" fmla="+- 0 988 783"/>
                <a:gd name="T27" fmla="*/ 988 h 317"/>
                <a:gd name="T28" fmla="+- 0 10038 9849"/>
                <a:gd name="T29" fmla="*/ T28 w 422"/>
                <a:gd name="T30" fmla="+- 0 800 783"/>
                <a:gd name="T31" fmla="*/ 800 h 317"/>
                <a:gd name="T32" fmla="+- 0 10040 9849"/>
                <a:gd name="T33" fmla="*/ T32 w 422"/>
                <a:gd name="T34" fmla="+- 0 790 783"/>
                <a:gd name="T35" fmla="*/ 790 h 317"/>
                <a:gd name="T36" fmla="+- 0 10033 9849"/>
                <a:gd name="T37" fmla="*/ T36 w 422"/>
                <a:gd name="T38" fmla="+- 0 783 783"/>
                <a:gd name="T39" fmla="*/ 783 h 317"/>
                <a:gd name="T40" fmla="+- 0 9980 9849"/>
                <a:gd name="T41" fmla="*/ T40 w 422"/>
                <a:gd name="T42" fmla="+- 0 783 783"/>
                <a:gd name="T43" fmla="*/ 783 h 317"/>
                <a:gd name="T44" fmla="+- 0 9974 9849"/>
                <a:gd name="T45" fmla="*/ T44 w 422"/>
                <a:gd name="T46" fmla="+- 0 790 783"/>
                <a:gd name="T47" fmla="*/ 790 h 317"/>
                <a:gd name="T48" fmla="+- 0 9975 9849"/>
                <a:gd name="T49" fmla="*/ T48 w 422"/>
                <a:gd name="T50" fmla="+- 0 800 783"/>
                <a:gd name="T51" fmla="*/ 800 h 317"/>
                <a:gd name="T52" fmla="+- 0 9975 9849"/>
                <a:gd name="T53" fmla="*/ T52 w 422"/>
                <a:gd name="T54" fmla="+- 0 987 783"/>
                <a:gd name="T55" fmla="*/ 987 h 317"/>
                <a:gd name="T56" fmla="+- 0 9974 9849"/>
                <a:gd name="T57" fmla="*/ T56 w 422"/>
                <a:gd name="T58" fmla="+- 0 988 783"/>
                <a:gd name="T59" fmla="*/ 988 h 317"/>
                <a:gd name="T60" fmla="+- 0 9907 9849"/>
                <a:gd name="T61" fmla="*/ T60 w 422"/>
                <a:gd name="T62" fmla="+- 0 988 783"/>
                <a:gd name="T63" fmla="*/ 988 h 317"/>
                <a:gd name="T64" fmla="+- 0 9901 9849"/>
                <a:gd name="T65" fmla="*/ T64 w 422"/>
                <a:gd name="T66" fmla="+- 0 993 783"/>
                <a:gd name="T67" fmla="*/ 993 h 317"/>
                <a:gd name="T68" fmla="+- 0 9880 9849"/>
                <a:gd name="T69" fmla="*/ T68 w 422"/>
                <a:gd name="T70" fmla="+- 0 999 783"/>
                <a:gd name="T71" fmla="*/ 999 h 317"/>
                <a:gd name="T72" fmla="+- 0 9863 9849"/>
                <a:gd name="T73" fmla="*/ T72 w 422"/>
                <a:gd name="T74" fmla="+- 0 1010 783"/>
                <a:gd name="T75" fmla="*/ 1010 h 317"/>
                <a:gd name="T76" fmla="+- 0 9853 9849"/>
                <a:gd name="T77" fmla="*/ T76 w 422"/>
                <a:gd name="T78" fmla="+- 0 1026 783"/>
                <a:gd name="T79" fmla="*/ 1026 h 317"/>
                <a:gd name="T80" fmla="+- 0 9849 9849"/>
                <a:gd name="T81" fmla="*/ T80 w 422"/>
                <a:gd name="T82" fmla="+- 0 1045 783"/>
                <a:gd name="T83" fmla="*/ 1045 h 317"/>
                <a:gd name="T84" fmla="+- 0 9852 9849"/>
                <a:gd name="T85" fmla="*/ T84 w 422"/>
                <a:gd name="T86" fmla="+- 0 1065 783"/>
                <a:gd name="T87" fmla="*/ 1065 h 317"/>
                <a:gd name="T88" fmla="+- 0 9863 9849"/>
                <a:gd name="T89" fmla="*/ T88 w 422"/>
                <a:gd name="T90" fmla="+- 0 1081 783"/>
                <a:gd name="T91" fmla="*/ 1081 h 317"/>
                <a:gd name="T92" fmla="+- 0 9879 9849"/>
                <a:gd name="T93" fmla="*/ T92 w 422"/>
                <a:gd name="T94" fmla="+- 0 1093 783"/>
                <a:gd name="T95" fmla="*/ 1093 h 317"/>
                <a:gd name="T96" fmla="+- 0 9901 9849"/>
                <a:gd name="T97" fmla="*/ T96 w 422"/>
                <a:gd name="T98" fmla="+- 0 1099 783"/>
                <a:gd name="T99" fmla="*/ 1099 h 317"/>
                <a:gd name="T100" fmla="+- 0 10217 9849"/>
                <a:gd name="T101" fmla="*/ T100 w 422"/>
                <a:gd name="T102" fmla="+- 0 1099 783"/>
                <a:gd name="T103" fmla="*/ 1099 h 317"/>
                <a:gd name="T104" fmla="+- 0 10240 9849"/>
                <a:gd name="T105" fmla="*/ T104 w 422"/>
                <a:gd name="T106" fmla="+- 0 1093 783"/>
                <a:gd name="T107" fmla="*/ 1093 h 317"/>
                <a:gd name="T108" fmla="+- 0 10256 9849"/>
                <a:gd name="T109" fmla="*/ T108 w 422"/>
                <a:gd name="T110" fmla="+- 0 1081 783"/>
                <a:gd name="T111" fmla="*/ 1081 h 317"/>
                <a:gd name="T112" fmla="+- 0 10267 9849"/>
                <a:gd name="T113" fmla="*/ T112 w 422"/>
                <a:gd name="T114" fmla="+- 0 1065 783"/>
                <a:gd name="T115" fmla="*/ 1065 h 317"/>
                <a:gd name="T116" fmla="+- 0 10270 9849"/>
                <a:gd name="T117" fmla="*/ T116 w 422"/>
                <a:gd name="T118" fmla="+- 0 1045 783"/>
                <a:gd name="T119" fmla="*/ 1045 h 317"/>
                <a:gd name="T120" fmla="+- 0 10266 9849"/>
                <a:gd name="T121" fmla="*/ T120 w 422"/>
                <a:gd name="T122" fmla="+- 0 1026 783"/>
                <a:gd name="T123" fmla="*/ 1026 h 317"/>
                <a:gd name="T124" fmla="+- 0 10256 9849"/>
                <a:gd name="T125" fmla="*/ T124 w 422"/>
                <a:gd name="T126" fmla="+- 0 1010 783"/>
                <a:gd name="T127" fmla="*/ 1010 h 317"/>
                <a:gd name="T128" fmla="+- 0 10239 9849"/>
                <a:gd name="T129" fmla="*/ T128 w 422"/>
                <a:gd name="T130" fmla="+- 0 999 783"/>
                <a:gd name="T131" fmla="*/ 999 h 317"/>
                <a:gd name="T132" fmla="+- 0 10218 9849"/>
                <a:gd name="T133" fmla="*/ T132 w 422"/>
                <a:gd name="T134" fmla="+- 0 993 783"/>
                <a:gd name="T135" fmla="*/ 993 h 317"/>
                <a:gd name="T136" fmla="+- 0 10205 9849"/>
                <a:gd name="T137" fmla="*/ T136 w 422"/>
                <a:gd name="T138" fmla="+- 0 989 783"/>
                <a:gd name="T139" fmla="*/ 989 h 317"/>
                <a:gd name="T140" fmla="+- 0 10192 9849"/>
                <a:gd name="T141" fmla="*/ T140 w 422"/>
                <a:gd name="T142" fmla="+- 0 988 783"/>
                <a:gd name="T143" fmla="*/ 988 h 317"/>
                <a:gd name="T144" fmla="+- 0 10166 9849"/>
                <a:gd name="T145" fmla="*/ T144 w 422"/>
                <a:gd name="T146" fmla="+- 0 988 783"/>
                <a:gd name="T147" fmla="*/ 988 h 317"/>
                <a:gd name="T148" fmla="+- 0 10145 9849"/>
                <a:gd name="T149" fmla="*/ T148 w 422"/>
                <a:gd name="T150" fmla="+- 0 987 783"/>
                <a:gd name="T151" fmla="*/ 987 h 317"/>
                <a:gd name="T152" fmla="+- 0 10144 9849"/>
                <a:gd name="T153" fmla="*/ T152 w 422"/>
                <a:gd name="T154" fmla="+- 0 987 783"/>
                <a:gd name="T155" fmla="*/ 987 h 317"/>
                <a:gd name="T156" fmla="+- 0 10144 9849"/>
                <a:gd name="T157" fmla="*/ T156 w 422"/>
                <a:gd name="T158" fmla="+- 0 800 783"/>
                <a:gd name="T159" fmla="*/ 800 h 317"/>
                <a:gd name="T160" fmla="+- 0 10145 9849"/>
                <a:gd name="T161" fmla="*/ T160 w 422"/>
                <a:gd name="T162" fmla="+- 0 790 783"/>
                <a:gd name="T163" fmla="*/ 790 h 317"/>
                <a:gd name="T164" fmla="+- 0 10138 9849"/>
                <a:gd name="T165" fmla="*/ T164 w 422"/>
                <a:gd name="T166" fmla="+- 0 783 783"/>
                <a:gd name="T167" fmla="*/ 783 h 3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422" h="317">
                  <a:moveTo>
                    <a:pt x="289" y="0"/>
                  </a:moveTo>
                  <a:lnTo>
                    <a:pt x="237" y="0"/>
                  </a:lnTo>
                  <a:lnTo>
                    <a:pt x="232" y="5"/>
                  </a:lnTo>
                  <a:lnTo>
                    <a:pt x="231" y="25"/>
                  </a:lnTo>
                  <a:lnTo>
                    <a:pt x="231" y="194"/>
                  </a:lnTo>
                  <a:lnTo>
                    <a:pt x="233" y="202"/>
                  </a:lnTo>
                  <a:lnTo>
                    <a:pt x="222" y="205"/>
                  </a:lnTo>
                  <a:lnTo>
                    <a:pt x="189" y="17"/>
                  </a:lnTo>
                  <a:lnTo>
                    <a:pt x="191" y="7"/>
                  </a:lnTo>
                  <a:lnTo>
                    <a:pt x="184" y="0"/>
                  </a:lnTo>
                  <a:lnTo>
                    <a:pt x="131" y="0"/>
                  </a:lnTo>
                  <a:lnTo>
                    <a:pt x="125" y="7"/>
                  </a:lnTo>
                  <a:lnTo>
                    <a:pt x="126" y="17"/>
                  </a:lnTo>
                  <a:lnTo>
                    <a:pt x="126" y="204"/>
                  </a:lnTo>
                  <a:lnTo>
                    <a:pt x="125" y="205"/>
                  </a:lnTo>
                  <a:lnTo>
                    <a:pt x="58" y="205"/>
                  </a:lnTo>
                  <a:lnTo>
                    <a:pt x="52" y="210"/>
                  </a:lnTo>
                  <a:lnTo>
                    <a:pt x="31" y="216"/>
                  </a:lnTo>
                  <a:lnTo>
                    <a:pt x="14" y="227"/>
                  </a:lnTo>
                  <a:lnTo>
                    <a:pt x="4" y="243"/>
                  </a:lnTo>
                  <a:lnTo>
                    <a:pt x="0" y="262"/>
                  </a:lnTo>
                  <a:lnTo>
                    <a:pt x="3" y="282"/>
                  </a:lnTo>
                  <a:lnTo>
                    <a:pt x="14" y="298"/>
                  </a:lnTo>
                  <a:lnTo>
                    <a:pt x="30" y="310"/>
                  </a:lnTo>
                  <a:lnTo>
                    <a:pt x="52" y="316"/>
                  </a:lnTo>
                  <a:lnTo>
                    <a:pt x="368" y="316"/>
                  </a:lnTo>
                  <a:lnTo>
                    <a:pt x="391" y="310"/>
                  </a:lnTo>
                  <a:lnTo>
                    <a:pt x="407" y="298"/>
                  </a:lnTo>
                  <a:lnTo>
                    <a:pt x="418" y="282"/>
                  </a:lnTo>
                  <a:lnTo>
                    <a:pt x="421" y="262"/>
                  </a:lnTo>
                  <a:lnTo>
                    <a:pt x="417" y="243"/>
                  </a:lnTo>
                  <a:lnTo>
                    <a:pt x="407" y="227"/>
                  </a:lnTo>
                  <a:lnTo>
                    <a:pt x="390" y="216"/>
                  </a:lnTo>
                  <a:lnTo>
                    <a:pt x="369" y="210"/>
                  </a:lnTo>
                  <a:lnTo>
                    <a:pt x="356" y="206"/>
                  </a:lnTo>
                  <a:lnTo>
                    <a:pt x="343" y="205"/>
                  </a:lnTo>
                  <a:lnTo>
                    <a:pt x="317" y="205"/>
                  </a:lnTo>
                  <a:lnTo>
                    <a:pt x="296" y="204"/>
                  </a:lnTo>
                  <a:lnTo>
                    <a:pt x="295" y="204"/>
                  </a:lnTo>
                  <a:lnTo>
                    <a:pt x="295" y="17"/>
                  </a:lnTo>
                  <a:lnTo>
                    <a:pt x="296" y="7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DB3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78" name="Freeform 145">
              <a:extLst>
                <a:ext uri="{FF2B5EF4-FFF2-40B4-BE49-F238E27FC236}">
                  <a16:creationId xmlns:a16="http://schemas.microsoft.com/office/drawing/2014/main" xmlns="" id="{8F2A4197-1254-44F9-A8A3-F4862D18E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" y="573"/>
              <a:ext cx="303" cy="302"/>
            </a:xfrm>
            <a:custGeom>
              <a:avLst/>
              <a:gdLst>
                <a:gd name="T0" fmla="+- 0 9041 8927"/>
                <a:gd name="T1" fmla="*/ T0 w 303"/>
                <a:gd name="T2" fmla="+- 0 573 573"/>
                <a:gd name="T3" fmla="*/ 573 h 302"/>
                <a:gd name="T4" fmla="+- 0 8966 8927"/>
                <a:gd name="T5" fmla="*/ T4 w 303"/>
                <a:gd name="T6" fmla="+- 0 597 573"/>
                <a:gd name="T7" fmla="*/ 597 h 302"/>
                <a:gd name="T8" fmla="+- 0 8930 8927"/>
                <a:gd name="T9" fmla="*/ T8 w 303"/>
                <a:gd name="T10" fmla="+- 0 646 573"/>
                <a:gd name="T11" fmla="*/ 646 h 302"/>
                <a:gd name="T12" fmla="+- 0 8927 8927"/>
                <a:gd name="T13" fmla="*/ T12 w 303"/>
                <a:gd name="T14" fmla="+- 0 675 573"/>
                <a:gd name="T15" fmla="*/ 675 h 302"/>
                <a:gd name="T16" fmla="+- 0 8929 8927"/>
                <a:gd name="T17" fmla="*/ T16 w 303"/>
                <a:gd name="T18" fmla="+- 0 691 573"/>
                <a:gd name="T19" fmla="*/ 691 h 302"/>
                <a:gd name="T20" fmla="+- 0 8970 8927"/>
                <a:gd name="T21" fmla="*/ T20 w 303"/>
                <a:gd name="T22" fmla="+- 0 763 573"/>
                <a:gd name="T23" fmla="*/ 763 h 302"/>
                <a:gd name="T24" fmla="+- 0 9032 8927"/>
                <a:gd name="T25" fmla="*/ T24 w 303"/>
                <a:gd name="T26" fmla="+- 0 818 573"/>
                <a:gd name="T27" fmla="*/ 818 h 302"/>
                <a:gd name="T28" fmla="+- 0 9130 8927"/>
                <a:gd name="T29" fmla="*/ T28 w 303"/>
                <a:gd name="T30" fmla="+- 0 860 573"/>
                <a:gd name="T31" fmla="*/ 860 h 302"/>
                <a:gd name="T32" fmla="+- 0 9185 8927"/>
                <a:gd name="T33" fmla="*/ T32 w 303"/>
                <a:gd name="T34" fmla="+- 0 865 573"/>
                <a:gd name="T35" fmla="*/ 865 h 302"/>
                <a:gd name="T36" fmla="+- 0 9197 8927"/>
                <a:gd name="T37" fmla="*/ T36 w 303"/>
                <a:gd name="T38" fmla="+- 0 871 573"/>
                <a:gd name="T39" fmla="*/ 871 h 302"/>
                <a:gd name="T40" fmla="+- 0 9210 8927"/>
                <a:gd name="T41" fmla="*/ T40 w 303"/>
                <a:gd name="T42" fmla="+- 0 874 573"/>
                <a:gd name="T43" fmla="*/ 874 h 302"/>
                <a:gd name="T44" fmla="+- 0 9229 8927"/>
                <a:gd name="T45" fmla="*/ T44 w 303"/>
                <a:gd name="T46" fmla="+- 0 855 573"/>
                <a:gd name="T47" fmla="*/ 855 h 302"/>
                <a:gd name="T48" fmla="+- 0 9226 8927"/>
                <a:gd name="T49" fmla="*/ T48 w 303"/>
                <a:gd name="T50" fmla="+- 0 842 573"/>
                <a:gd name="T51" fmla="*/ 842 h 302"/>
                <a:gd name="T52" fmla="+- 0 9220 8927"/>
                <a:gd name="T53" fmla="*/ T52 w 303"/>
                <a:gd name="T54" fmla="+- 0 830 573"/>
                <a:gd name="T55" fmla="*/ 830 h 302"/>
                <a:gd name="T56" fmla="+- 0 9220 8927"/>
                <a:gd name="T57" fmla="*/ T56 w 303"/>
                <a:gd name="T58" fmla="+- 0 820 573"/>
                <a:gd name="T59" fmla="*/ 820 h 302"/>
                <a:gd name="T60" fmla="+- 0 9203 8927"/>
                <a:gd name="T61" fmla="*/ T60 w 303"/>
                <a:gd name="T62" fmla="+- 0 737 573"/>
                <a:gd name="T63" fmla="*/ 737 h 302"/>
                <a:gd name="T64" fmla="+- 0 9176 8927"/>
                <a:gd name="T65" fmla="*/ T64 w 303"/>
                <a:gd name="T66" fmla="+- 0 681 573"/>
                <a:gd name="T67" fmla="*/ 681 h 302"/>
                <a:gd name="T68" fmla="+- 0 9137 8927"/>
                <a:gd name="T69" fmla="*/ T68 w 303"/>
                <a:gd name="T70" fmla="+- 0 633 573"/>
                <a:gd name="T71" fmla="*/ 633 h 302"/>
                <a:gd name="T72" fmla="+- 0 9086 8927"/>
                <a:gd name="T73" fmla="*/ T72 w 303"/>
                <a:gd name="T74" fmla="+- 0 592 573"/>
                <a:gd name="T75" fmla="*/ 592 h 302"/>
                <a:gd name="T76" fmla="+- 0 9041 8927"/>
                <a:gd name="T77" fmla="*/ T76 w 303"/>
                <a:gd name="T78" fmla="+- 0 573 573"/>
                <a:gd name="T79" fmla="*/ 573 h 3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3" h="302">
                  <a:moveTo>
                    <a:pt x="114" y="0"/>
                  </a:moveTo>
                  <a:lnTo>
                    <a:pt x="39" y="24"/>
                  </a:lnTo>
                  <a:lnTo>
                    <a:pt x="3" y="73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43" y="190"/>
                  </a:lnTo>
                  <a:lnTo>
                    <a:pt x="105" y="245"/>
                  </a:lnTo>
                  <a:lnTo>
                    <a:pt x="203" y="287"/>
                  </a:lnTo>
                  <a:lnTo>
                    <a:pt x="258" y="292"/>
                  </a:lnTo>
                  <a:lnTo>
                    <a:pt x="270" y="298"/>
                  </a:lnTo>
                  <a:lnTo>
                    <a:pt x="283" y="301"/>
                  </a:lnTo>
                  <a:lnTo>
                    <a:pt x="302" y="282"/>
                  </a:lnTo>
                  <a:lnTo>
                    <a:pt x="299" y="269"/>
                  </a:lnTo>
                  <a:lnTo>
                    <a:pt x="293" y="257"/>
                  </a:lnTo>
                  <a:lnTo>
                    <a:pt x="293" y="247"/>
                  </a:lnTo>
                  <a:lnTo>
                    <a:pt x="276" y="164"/>
                  </a:lnTo>
                  <a:lnTo>
                    <a:pt x="249" y="108"/>
                  </a:lnTo>
                  <a:lnTo>
                    <a:pt x="210" y="60"/>
                  </a:lnTo>
                  <a:lnTo>
                    <a:pt x="159" y="1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1408" name="Picture 144">
              <a:extLst>
                <a:ext uri="{FF2B5EF4-FFF2-40B4-BE49-F238E27FC236}">
                  <a16:creationId xmlns:a16="http://schemas.microsoft.com/office/drawing/2014/main" xmlns="" id="{25A4F470-0CB3-4736-B9E6-2486A4797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" y="1827"/>
              <a:ext cx="346" cy="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9" name="AutoShape 143">
              <a:extLst>
                <a:ext uri="{FF2B5EF4-FFF2-40B4-BE49-F238E27FC236}">
                  <a16:creationId xmlns:a16="http://schemas.microsoft.com/office/drawing/2014/main" xmlns="" id="{7A43F5BC-7EB4-484E-ABCC-E1D40082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1" y="782"/>
              <a:ext cx="317" cy="212"/>
            </a:xfrm>
            <a:custGeom>
              <a:avLst/>
              <a:gdLst>
                <a:gd name="T0" fmla="+- 0 9981 9901"/>
                <a:gd name="T1" fmla="*/ T0 w 317"/>
                <a:gd name="T2" fmla="+- 0 989 783"/>
                <a:gd name="T3" fmla="*/ 989 h 212"/>
                <a:gd name="T4" fmla="+- 0 9980 9901"/>
                <a:gd name="T5" fmla="*/ T4 w 317"/>
                <a:gd name="T6" fmla="+- 0 928 783"/>
                <a:gd name="T7" fmla="*/ 928 h 212"/>
                <a:gd name="T8" fmla="+- 0 9980 9901"/>
                <a:gd name="T9" fmla="*/ T8 w 317"/>
                <a:gd name="T10" fmla="+- 0 783 783"/>
                <a:gd name="T11" fmla="*/ 783 h 212"/>
                <a:gd name="T12" fmla="+- 0 9964 9901"/>
                <a:gd name="T13" fmla="*/ T12 w 317"/>
                <a:gd name="T14" fmla="+- 0 783 783"/>
                <a:gd name="T15" fmla="*/ 783 h 212"/>
                <a:gd name="T16" fmla="+- 0 9936 9901"/>
                <a:gd name="T17" fmla="*/ T16 w 317"/>
                <a:gd name="T18" fmla="+- 0 786 783"/>
                <a:gd name="T19" fmla="*/ 786 h 212"/>
                <a:gd name="T20" fmla="+- 0 9917 9901"/>
                <a:gd name="T21" fmla="*/ T20 w 317"/>
                <a:gd name="T22" fmla="+- 0 798 783"/>
                <a:gd name="T23" fmla="*/ 798 h 212"/>
                <a:gd name="T24" fmla="+- 0 9905 9901"/>
                <a:gd name="T25" fmla="*/ T24 w 317"/>
                <a:gd name="T26" fmla="+- 0 817 783"/>
                <a:gd name="T27" fmla="*/ 817 h 212"/>
                <a:gd name="T28" fmla="+- 0 9901 9901"/>
                <a:gd name="T29" fmla="*/ T28 w 317"/>
                <a:gd name="T30" fmla="+- 0 846 783"/>
                <a:gd name="T31" fmla="*/ 846 h 212"/>
                <a:gd name="T32" fmla="+- 0 9901 9901"/>
                <a:gd name="T33" fmla="*/ T32 w 317"/>
                <a:gd name="T34" fmla="+- 0 993 783"/>
                <a:gd name="T35" fmla="*/ 993 h 212"/>
                <a:gd name="T36" fmla="+- 0 9948 9901"/>
                <a:gd name="T37" fmla="*/ T36 w 317"/>
                <a:gd name="T38" fmla="+- 0 993 783"/>
                <a:gd name="T39" fmla="*/ 993 h 212"/>
                <a:gd name="T40" fmla="+- 0 9978 9901"/>
                <a:gd name="T41" fmla="*/ T40 w 317"/>
                <a:gd name="T42" fmla="+- 0 995 783"/>
                <a:gd name="T43" fmla="*/ 995 h 212"/>
                <a:gd name="T44" fmla="+- 0 9981 9901"/>
                <a:gd name="T45" fmla="*/ T44 w 317"/>
                <a:gd name="T46" fmla="+- 0 989 783"/>
                <a:gd name="T47" fmla="*/ 989 h 212"/>
                <a:gd name="T48" fmla="+- 0 10218 9901"/>
                <a:gd name="T49" fmla="*/ T48 w 317"/>
                <a:gd name="T50" fmla="+- 0 993 783"/>
                <a:gd name="T51" fmla="*/ 993 h 212"/>
                <a:gd name="T52" fmla="+- 0 10217 9901"/>
                <a:gd name="T53" fmla="*/ T52 w 317"/>
                <a:gd name="T54" fmla="+- 0 838 783"/>
                <a:gd name="T55" fmla="*/ 838 h 212"/>
                <a:gd name="T56" fmla="+- 0 10213 9901"/>
                <a:gd name="T57" fmla="*/ T56 w 317"/>
                <a:gd name="T58" fmla="+- 0 815 783"/>
                <a:gd name="T59" fmla="*/ 815 h 212"/>
                <a:gd name="T60" fmla="+- 0 10202 9901"/>
                <a:gd name="T61" fmla="*/ T60 w 317"/>
                <a:gd name="T62" fmla="+- 0 798 783"/>
                <a:gd name="T63" fmla="*/ 798 h 212"/>
                <a:gd name="T64" fmla="+- 0 10185 9901"/>
                <a:gd name="T65" fmla="*/ T64 w 317"/>
                <a:gd name="T66" fmla="+- 0 787 783"/>
                <a:gd name="T67" fmla="*/ 787 h 212"/>
                <a:gd name="T68" fmla="+- 0 10163 9901"/>
                <a:gd name="T69" fmla="*/ T68 w 317"/>
                <a:gd name="T70" fmla="+- 0 783 783"/>
                <a:gd name="T71" fmla="*/ 783 h 212"/>
                <a:gd name="T72" fmla="+- 0 10155 9901"/>
                <a:gd name="T73" fmla="*/ T72 w 317"/>
                <a:gd name="T74" fmla="+- 0 783 783"/>
                <a:gd name="T75" fmla="*/ 783 h 212"/>
                <a:gd name="T76" fmla="+- 0 10138 9901"/>
                <a:gd name="T77" fmla="*/ T76 w 317"/>
                <a:gd name="T78" fmla="+- 0 783 783"/>
                <a:gd name="T79" fmla="*/ 783 h 212"/>
                <a:gd name="T80" fmla="+- 0 10138 9901"/>
                <a:gd name="T81" fmla="*/ T80 w 317"/>
                <a:gd name="T82" fmla="+- 0 989 783"/>
                <a:gd name="T83" fmla="*/ 989 h 212"/>
                <a:gd name="T84" fmla="+- 0 10141 9901"/>
                <a:gd name="T85" fmla="*/ T84 w 317"/>
                <a:gd name="T86" fmla="+- 0 994 783"/>
                <a:gd name="T87" fmla="*/ 994 h 212"/>
                <a:gd name="T88" fmla="+- 0 10170 9901"/>
                <a:gd name="T89" fmla="*/ T88 w 317"/>
                <a:gd name="T90" fmla="+- 0 993 783"/>
                <a:gd name="T91" fmla="*/ 993 h 212"/>
                <a:gd name="T92" fmla="+- 0 10218 9901"/>
                <a:gd name="T93" fmla="*/ T92 w 317"/>
                <a:gd name="T94" fmla="+- 0 993 783"/>
                <a:gd name="T95" fmla="*/ 993 h 2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17" h="212">
                  <a:moveTo>
                    <a:pt x="80" y="206"/>
                  </a:moveTo>
                  <a:lnTo>
                    <a:pt x="79" y="145"/>
                  </a:lnTo>
                  <a:lnTo>
                    <a:pt x="79" y="0"/>
                  </a:lnTo>
                  <a:lnTo>
                    <a:pt x="63" y="0"/>
                  </a:lnTo>
                  <a:lnTo>
                    <a:pt x="35" y="3"/>
                  </a:lnTo>
                  <a:lnTo>
                    <a:pt x="16" y="15"/>
                  </a:lnTo>
                  <a:lnTo>
                    <a:pt x="4" y="34"/>
                  </a:lnTo>
                  <a:lnTo>
                    <a:pt x="0" y="63"/>
                  </a:lnTo>
                  <a:lnTo>
                    <a:pt x="0" y="210"/>
                  </a:lnTo>
                  <a:lnTo>
                    <a:pt x="47" y="210"/>
                  </a:lnTo>
                  <a:lnTo>
                    <a:pt x="77" y="212"/>
                  </a:lnTo>
                  <a:lnTo>
                    <a:pt x="80" y="206"/>
                  </a:lnTo>
                  <a:close/>
                  <a:moveTo>
                    <a:pt x="317" y="210"/>
                  </a:moveTo>
                  <a:lnTo>
                    <a:pt x="316" y="55"/>
                  </a:lnTo>
                  <a:lnTo>
                    <a:pt x="312" y="32"/>
                  </a:lnTo>
                  <a:lnTo>
                    <a:pt x="301" y="15"/>
                  </a:lnTo>
                  <a:lnTo>
                    <a:pt x="284" y="4"/>
                  </a:lnTo>
                  <a:lnTo>
                    <a:pt x="262" y="0"/>
                  </a:lnTo>
                  <a:lnTo>
                    <a:pt x="254" y="0"/>
                  </a:lnTo>
                  <a:lnTo>
                    <a:pt x="237" y="0"/>
                  </a:lnTo>
                  <a:lnTo>
                    <a:pt x="237" y="206"/>
                  </a:lnTo>
                  <a:lnTo>
                    <a:pt x="240" y="211"/>
                  </a:lnTo>
                  <a:lnTo>
                    <a:pt x="269" y="210"/>
                  </a:lnTo>
                  <a:lnTo>
                    <a:pt x="317" y="21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0" name="Freeform 142">
              <a:extLst>
                <a:ext uri="{FF2B5EF4-FFF2-40B4-BE49-F238E27FC236}">
                  <a16:creationId xmlns:a16="http://schemas.microsoft.com/office/drawing/2014/main" xmlns="" id="{FB961083-CCBC-4553-AB49-0FEF1465B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" y="829"/>
              <a:ext cx="252" cy="217"/>
            </a:xfrm>
            <a:custGeom>
              <a:avLst/>
              <a:gdLst>
                <a:gd name="T0" fmla="+- 0 9220 9185"/>
                <a:gd name="T1" fmla="*/ T0 w 252"/>
                <a:gd name="T2" fmla="+- 0 830 830"/>
                <a:gd name="T3" fmla="*/ 830 h 217"/>
                <a:gd name="T4" fmla="+- 0 9219 9185"/>
                <a:gd name="T5" fmla="*/ T4 w 252"/>
                <a:gd name="T6" fmla="+- 0 850 830"/>
                <a:gd name="T7" fmla="*/ 850 h 217"/>
                <a:gd name="T8" fmla="+- 0 9215 9185"/>
                <a:gd name="T9" fmla="*/ T8 w 252"/>
                <a:gd name="T10" fmla="+- 0 860 830"/>
                <a:gd name="T11" fmla="*/ 860 h 217"/>
                <a:gd name="T12" fmla="+- 0 9205 9185"/>
                <a:gd name="T13" fmla="*/ T12 w 252"/>
                <a:gd name="T14" fmla="+- 0 865 830"/>
                <a:gd name="T15" fmla="*/ 865 h 217"/>
                <a:gd name="T16" fmla="+- 0 9185 9185"/>
                <a:gd name="T17" fmla="*/ T16 w 252"/>
                <a:gd name="T18" fmla="+- 0 865 830"/>
                <a:gd name="T19" fmla="*/ 865 h 217"/>
                <a:gd name="T20" fmla="+- 0 9193 9185"/>
                <a:gd name="T21" fmla="*/ T20 w 252"/>
                <a:gd name="T22" fmla="+- 0 876 830"/>
                <a:gd name="T23" fmla="*/ 876 h 217"/>
                <a:gd name="T24" fmla="+- 0 9362 9185"/>
                <a:gd name="T25" fmla="*/ T24 w 252"/>
                <a:gd name="T26" fmla="+- 0 1046 830"/>
                <a:gd name="T27" fmla="*/ 1046 h 217"/>
                <a:gd name="T28" fmla="+- 0 9437 9185"/>
                <a:gd name="T29" fmla="*/ T28 w 252"/>
                <a:gd name="T30" fmla="+- 0 1046 830"/>
                <a:gd name="T31" fmla="*/ 1046 h 217"/>
                <a:gd name="T32" fmla="+- 0 9430 9185"/>
                <a:gd name="T33" fmla="*/ T32 w 252"/>
                <a:gd name="T34" fmla="+- 0 1037 830"/>
                <a:gd name="T35" fmla="*/ 1037 h 217"/>
                <a:gd name="T36" fmla="+- 0 9234 9185"/>
                <a:gd name="T37" fmla="*/ T36 w 252"/>
                <a:gd name="T38" fmla="+- 0 841 830"/>
                <a:gd name="T39" fmla="*/ 841 h 217"/>
                <a:gd name="T40" fmla="+- 0 9220 9185"/>
                <a:gd name="T41" fmla="*/ T40 w 252"/>
                <a:gd name="T42" fmla="+- 0 830 830"/>
                <a:gd name="T43" fmla="*/ 830 h 21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52" h="217">
                  <a:moveTo>
                    <a:pt x="35" y="0"/>
                  </a:moveTo>
                  <a:lnTo>
                    <a:pt x="34" y="20"/>
                  </a:lnTo>
                  <a:lnTo>
                    <a:pt x="30" y="30"/>
                  </a:lnTo>
                  <a:lnTo>
                    <a:pt x="20" y="35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177" y="216"/>
                  </a:lnTo>
                  <a:lnTo>
                    <a:pt x="252" y="216"/>
                  </a:lnTo>
                  <a:lnTo>
                    <a:pt x="245" y="207"/>
                  </a:lnTo>
                  <a:lnTo>
                    <a:pt x="49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1405" name="Picture 141">
              <a:extLst>
                <a:ext uri="{FF2B5EF4-FFF2-40B4-BE49-F238E27FC236}">
                  <a16:creationId xmlns:a16="http://schemas.microsoft.com/office/drawing/2014/main" xmlns="" id="{1EF13BF3-DD7A-4975-A3CD-C8B56F7CB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3" y="1352"/>
              <a:ext cx="158" cy="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2" name="Freeform 140">
              <a:extLst>
                <a:ext uri="{FF2B5EF4-FFF2-40B4-BE49-F238E27FC236}">
                  <a16:creationId xmlns:a16="http://schemas.microsoft.com/office/drawing/2014/main" xmlns="" id="{157492FB-E01D-432E-9604-E0BD356B9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" y="783"/>
              <a:ext cx="54" cy="211"/>
            </a:xfrm>
            <a:custGeom>
              <a:avLst/>
              <a:gdLst>
                <a:gd name="T0" fmla="+- 0 10086 10033"/>
                <a:gd name="T1" fmla="*/ T0 w 54"/>
                <a:gd name="T2" fmla="+- 0 783 783"/>
                <a:gd name="T3" fmla="*/ 783 h 211"/>
                <a:gd name="T4" fmla="+- 0 10033 10033"/>
                <a:gd name="T5" fmla="*/ T4 w 54"/>
                <a:gd name="T6" fmla="+- 0 783 783"/>
                <a:gd name="T7" fmla="*/ 783 h 211"/>
                <a:gd name="T8" fmla="+- 0 10033 10033"/>
                <a:gd name="T9" fmla="*/ T8 w 54"/>
                <a:gd name="T10" fmla="+- 0 957 783"/>
                <a:gd name="T11" fmla="*/ 957 h 211"/>
                <a:gd name="T12" fmla="+- 0 10034 10033"/>
                <a:gd name="T13" fmla="*/ T12 w 54"/>
                <a:gd name="T14" fmla="+- 0 978 783"/>
                <a:gd name="T15" fmla="*/ 978 h 211"/>
                <a:gd name="T16" fmla="+- 0 10038 10033"/>
                <a:gd name="T17" fmla="*/ T16 w 54"/>
                <a:gd name="T18" fmla="+- 0 989 783"/>
                <a:gd name="T19" fmla="*/ 989 h 211"/>
                <a:gd name="T20" fmla="+- 0 10048 10033"/>
                <a:gd name="T21" fmla="*/ T20 w 54"/>
                <a:gd name="T22" fmla="+- 0 993 783"/>
                <a:gd name="T23" fmla="*/ 993 h 211"/>
                <a:gd name="T24" fmla="+- 0 10082 10033"/>
                <a:gd name="T25" fmla="*/ T24 w 54"/>
                <a:gd name="T26" fmla="+- 0 994 783"/>
                <a:gd name="T27" fmla="*/ 994 h 211"/>
                <a:gd name="T28" fmla="+- 0 10086 10033"/>
                <a:gd name="T29" fmla="*/ T28 w 54"/>
                <a:gd name="T30" fmla="+- 0 990 783"/>
                <a:gd name="T31" fmla="*/ 990 h 211"/>
                <a:gd name="T32" fmla="+- 0 10086 10033"/>
                <a:gd name="T33" fmla="*/ T32 w 54"/>
                <a:gd name="T34" fmla="+- 0 929 783"/>
                <a:gd name="T35" fmla="*/ 929 h 211"/>
                <a:gd name="T36" fmla="+- 0 10086 10033"/>
                <a:gd name="T37" fmla="*/ T36 w 54"/>
                <a:gd name="T38" fmla="+- 0 783 783"/>
                <a:gd name="T39" fmla="*/ 783 h 2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4" h="211">
                  <a:moveTo>
                    <a:pt x="53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1" y="195"/>
                  </a:lnTo>
                  <a:lnTo>
                    <a:pt x="5" y="206"/>
                  </a:lnTo>
                  <a:lnTo>
                    <a:pt x="15" y="210"/>
                  </a:lnTo>
                  <a:lnTo>
                    <a:pt x="49" y="211"/>
                  </a:lnTo>
                  <a:lnTo>
                    <a:pt x="53" y="207"/>
                  </a:lnTo>
                  <a:lnTo>
                    <a:pt x="53" y="14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3" name="Freeform 139">
              <a:extLst>
                <a:ext uri="{FF2B5EF4-FFF2-40B4-BE49-F238E27FC236}">
                  <a16:creationId xmlns:a16="http://schemas.microsoft.com/office/drawing/2014/main" xmlns="" id="{8B43DB19-51E9-44E4-9275-76F99702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" y="1150"/>
              <a:ext cx="159" cy="476"/>
            </a:xfrm>
            <a:custGeom>
              <a:avLst/>
              <a:gdLst>
                <a:gd name="T0" fmla="+- 0 9609 9453"/>
                <a:gd name="T1" fmla="*/ T0 w 159"/>
                <a:gd name="T2" fmla="+- 0 1151 1151"/>
                <a:gd name="T3" fmla="*/ 1151 h 476"/>
                <a:gd name="T4" fmla="+- 0 9534 9453"/>
                <a:gd name="T5" fmla="*/ T4 w 159"/>
                <a:gd name="T6" fmla="+- 0 1152 1151"/>
                <a:gd name="T7" fmla="*/ 1152 h 476"/>
                <a:gd name="T8" fmla="+- 0 9457 9453"/>
                <a:gd name="T9" fmla="*/ T8 w 159"/>
                <a:gd name="T10" fmla="+- 0 1151 1151"/>
                <a:gd name="T11" fmla="*/ 1151 h 476"/>
                <a:gd name="T12" fmla="+- 0 9453 9453"/>
                <a:gd name="T13" fmla="*/ T12 w 159"/>
                <a:gd name="T14" fmla="+- 0 1154 1151"/>
                <a:gd name="T15" fmla="*/ 1154 h 476"/>
                <a:gd name="T16" fmla="+- 0 9454 9453"/>
                <a:gd name="T17" fmla="*/ T16 w 159"/>
                <a:gd name="T18" fmla="+- 0 1222 1151"/>
                <a:gd name="T19" fmla="*/ 1222 h 476"/>
                <a:gd name="T20" fmla="+- 0 9454 9453"/>
                <a:gd name="T21" fmla="*/ T20 w 159"/>
                <a:gd name="T22" fmla="+- 0 1388 1151"/>
                <a:gd name="T23" fmla="*/ 1388 h 476"/>
                <a:gd name="T24" fmla="+- 0 9453 9453"/>
                <a:gd name="T25" fmla="*/ T24 w 159"/>
                <a:gd name="T26" fmla="+- 0 1623 1151"/>
                <a:gd name="T27" fmla="*/ 1623 h 476"/>
                <a:gd name="T28" fmla="+- 0 9457 9453"/>
                <a:gd name="T29" fmla="*/ T28 w 159"/>
                <a:gd name="T30" fmla="+- 0 1626 1151"/>
                <a:gd name="T31" fmla="*/ 1626 h 476"/>
                <a:gd name="T32" fmla="+- 0 9534 9453"/>
                <a:gd name="T33" fmla="*/ T32 w 159"/>
                <a:gd name="T34" fmla="+- 0 1625 1151"/>
                <a:gd name="T35" fmla="*/ 1625 h 476"/>
                <a:gd name="T36" fmla="+- 0 9609 9453"/>
                <a:gd name="T37" fmla="*/ T36 w 159"/>
                <a:gd name="T38" fmla="+- 0 1626 1151"/>
                <a:gd name="T39" fmla="*/ 1626 h 476"/>
                <a:gd name="T40" fmla="+- 0 9612 9453"/>
                <a:gd name="T41" fmla="*/ T40 w 159"/>
                <a:gd name="T42" fmla="+- 0 1623 1151"/>
                <a:gd name="T43" fmla="*/ 1623 h 476"/>
                <a:gd name="T44" fmla="+- 0 9612 9453"/>
                <a:gd name="T45" fmla="*/ T44 w 159"/>
                <a:gd name="T46" fmla="+- 0 1154 1151"/>
                <a:gd name="T47" fmla="*/ 1154 h 476"/>
                <a:gd name="T48" fmla="+- 0 9609 9453"/>
                <a:gd name="T49" fmla="*/ T48 w 159"/>
                <a:gd name="T50" fmla="+- 0 1151 1151"/>
                <a:gd name="T51" fmla="*/ 1151 h 4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59" h="476">
                  <a:moveTo>
                    <a:pt x="156" y="0"/>
                  </a:moveTo>
                  <a:lnTo>
                    <a:pt x="81" y="1"/>
                  </a:lnTo>
                  <a:lnTo>
                    <a:pt x="4" y="0"/>
                  </a:lnTo>
                  <a:lnTo>
                    <a:pt x="0" y="3"/>
                  </a:lnTo>
                  <a:lnTo>
                    <a:pt x="1" y="71"/>
                  </a:lnTo>
                  <a:lnTo>
                    <a:pt x="1" y="237"/>
                  </a:lnTo>
                  <a:lnTo>
                    <a:pt x="0" y="472"/>
                  </a:lnTo>
                  <a:lnTo>
                    <a:pt x="4" y="475"/>
                  </a:lnTo>
                  <a:lnTo>
                    <a:pt x="81" y="474"/>
                  </a:lnTo>
                  <a:lnTo>
                    <a:pt x="156" y="475"/>
                  </a:lnTo>
                  <a:lnTo>
                    <a:pt x="159" y="472"/>
                  </a:lnTo>
                  <a:lnTo>
                    <a:pt x="159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4" name="Freeform 138">
              <a:extLst>
                <a:ext uri="{FF2B5EF4-FFF2-40B4-BE49-F238E27FC236}">
                  <a16:creationId xmlns:a16="http://schemas.microsoft.com/office/drawing/2014/main" xmlns="" id="{EDD36F09-FA81-4D37-A1F7-443E55B4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3" y="1940"/>
              <a:ext cx="159" cy="160"/>
            </a:xfrm>
            <a:custGeom>
              <a:avLst/>
              <a:gdLst>
                <a:gd name="T0" fmla="+- 0 9612 9453"/>
                <a:gd name="T1" fmla="*/ T0 w 159"/>
                <a:gd name="T2" fmla="+- 0 1943 1941"/>
                <a:gd name="T3" fmla="*/ 1943 h 160"/>
                <a:gd name="T4" fmla="+- 0 9609 9453"/>
                <a:gd name="T5" fmla="*/ T4 w 159"/>
                <a:gd name="T6" fmla="+- 0 1943 1941"/>
                <a:gd name="T7" fmla="*/ 1943 h 160"/>
                <a:gd name="T8" fmla="+- 0 9609 9453"/>
                <a:gd name="T9" fmla="*/ T8 w 159"/>
                <a:gd name="T10" fmla="+- 0 1941 1941"/>
                <a:gd name="T11" fmla="*/ 1941 h 160"/>
                <a:gd name="T12" fmla="+- 0 9513 9453"/>
                <a:gd name="T13" fmla="*/ T12 w 159"/>
                <a:gd name="T14" fmla="+- 0 1941 1941"/>
                <a:gd name="T15" fmla="*/ 1941 h 160"/>
                <a:gd name="T16" fmla="+- 0 9513 9453"/>
                <a:gd name="T17" fmla="*/ T16 w 159"/>
                <a:gd name="T18" fmla="+- 0 1943 1941"/>
                <a:gd name="T19" fmla="*/ 1943 h 160"/>
                <a:gd name="T20" fmla="+- 0 9496 9453"/>
                <a:gd name="T21" fmla="*/ T20 w 159"/>
                <a:gd name="T22" fmla="+- 0 1943 1941"/>
                <a:gd name="T23" fmla="*/ 1943 h 160"/>
                <a:gd name="T24" fmla="+- 0 9496 9453"/>
                <a:gd name="T25" fmla="*/ T24 w 159"/>
                <a:gd name="T26" fmla="+- 0 1941 1941"/>
                <a:gd name="T27" fmla="*/ 1941 h 160"/>
                <a:gd name="T28" fmla="+- 0 9454 9453"/>
                <a:gd name="T29" fmla="*/ T28 w 159"/>
                <a:gd name="T30" fmla="+- 0 1941 1941"/>
                <a:gd name="T31" fmla="*/ 1941 h 160"/>
                <a:gd name="T32" fmla="+- 0 9454 9453"/>
                <a:gd name="T33" fmla="*/ T32 w 159"/>
                <a:gd name="T34" fmla="+- 0 1943 1941"/>
                <a:gd name="T35" fmla="*/ 1943 h 160"/>
                <a:gd name="T36" fmla="+- 0 9454 9453"/>
                <a:gd name="T37" fmla="*/ T36 w 159"/>
                <a:gd name="T38" fmla="+- 0 1943 1941"/>
                <a:gd name="T39" fmla="*/ 1943 h 160"/>
                <a:gd name="T40" fmla="+- 0 9454 9453"/>
                <a:gd name="T41" fmla="*/ T40 w 159"/>
                <a:gd name="T42" fmla="+- 0 1947 1941"/>
                <a:gd name="T43" fmla="*/ 1947 h 160"/>
                <a:gd name="T44" fmla="+- 0 9453 9453"/>
                <a:gd name="T45" fmla="*/ T44 w 159"/>
                <a:gd name="T46" fmla="+- 0 1971 1941"/>
                <a:gd name="T47" fmla="*/ 1971 h 160"/>
                <a:gd name="T48" fmla="+- 0 9454 9453"/>
                <a:gd name="T49" fmla="*/ T48 w 159"/>
                <a:gd name="T50" fmla="+- 0 1971 1941"/>
                <a:gd name="T51" fmla="*/ 1971 h 160"/>
                <a:gd name="T52" fmla="+- 0 9454 9453"/>
                <a:gd name="T53" fmla="*/ T52 w 159"/>
                <a:gd name="T54" fmla="+- 0 2021 1941"/>
                <a:gd name="T55" fmla="*/ 2021 h 160"/>
                <a:gd name="T56" fmla="+- 0 9454 9453"/>
                <a:gd name="T57" fmla="*/ T56 w 159"/>
                <a:gd name="T58" fmla="+- 0 2071 1941"/>
                <a:gd name="T59" fmla="*/ 2071 h 160"/>
                <a:gd name="T60" fmla="+- 0 9453 9453"/>
                <a:gd name="T61" fmla="*/ T60 w 159"/>
                <a:gd name="T62" fmla="+- 0 2071 1941"/>
                <a:gd name="T63" fmla="*/ 2071 h 160"/>
                <a:gd name="T64" fmla="+- 0 9453 9453"/>
                <a:gd name="T65" fmla="*/ T64 w 159"/>
                <a:gd name="T66" fmla="+- 0 2095 1941"/>
                <a:gd name="T67" fmla="*/ 2095 h 160"/>
                <a:gd name="T68" fmla="+- 0 9454 9453"/>
                <a:gd name="T69" fmla="*/ T68 w 159"/>
                <a:gd name="T70" fmla="+- 0 2099 1941"/>
                <a:gd name="T71" fmla="*/ 2099 h 160"/>
                <a:gd name="T72" fmla="+- 0 9454 9453"/>
                <a:gd name="T73" fmla="*/ T72 w 159"/>
                <a:gd name="T74" fmla="+- 0 2099 1941"/>
                <a:gd name="T75" fmla="*/ 2099 h 160"/>
                <a:gd name="T76" fmla="+- 0 9454 9453"/>
                <a:gd name="T77" fmla="*/ T76 w 159"/>
                <a:gd name="T78" fmla="+- 0 2101 1941"/>
                <a:gd name="T79" fmla="*/ 2101 h 160"/>
                <a:gd name="T80" fmla="+- 0 9512 9453"/>
                <a:gd name="T81" fmla="*/ T80 w 159"/>
                <a:gd name="T82" fmla="+- 0 2101 1941"/>
                <a:gd name="T83" fmla="*/ 2101 h 160"/>
                <a:gd name="T84" fmla="+- 0 9512 9453"/>
                <a:gd name="T85" fmla="*/ T84 w 159"/>
                <a:gd name="T86" fmla="+- 0 2099 1941"/>
                <a:gd name="T87" fmla="*/ 2099 h 160"/>
                <a:gd name="T88" fmla="+- 0 9564 9453"/>
                <a:gd name="T89" fmla="*/ T88 w 159"/>
                <a:gd name="T90" fmla="+- 0 2099 1941"/>
                <a:gd name="T91" fmla="*/ 2099 h 160"/>
                <a:gd name="T92" fmla="+- 0 9564 9453"/>
                <a:gd name="T93" fmla="*/ T92 w 159"/>
                <a:gd name="T94" fmla="+- 0 2101 1941"/>
                <a:gd name="T95" fmla="*/ 2101 h 160"/>
                <a:gd name="T96" fmla="+- 0 9609 9453"/>
                <a:gd name="T97" fmla="*/ T96 w 159"/>
                <a:gd name="T98" fmla="+- 0 2101 1941"/>
                <a:gd name="T99" fmla="*/ 2101 h 160"/>
                <a:gd name="T100" fmla="+- 0 9609 9453"/>
                <a:gd name="T101" fmla="*/ T100 w 159"/>
                <a:gd name="T102" fmla="+- 0 2099 1941"/>
                <a:gd name="T103" fmla="*/ 2099 h 160"/>
                <a:gd name="T104" fmla="+- 0 9612 9453"/>
                <a:gd name="T105" fmla="*/ T104 w 159"/>
                <a:gd name="T106" fmla="+- 0 2099 1941"/>
                <a:gd name="T107" fmla="*/ 2099 h 160"/>
                <a:gd name="T108" fmla="+- 0 9612 9453"/>
                <a:gd name="T109" fmla="*/ T108 w 159"/>
                <a:gd name="T110" fmla="+- 0 2095 1941"/>
                <a:gd name="T111" fmla="*/ 2095 h 160"/>
                <a:gd name="T112" fmla="+- 0 9612 9453"/>
                <a:gd name="T113" fmla="*/ T112 w 159"/>
                <a:gd name="T114" fmla="+- 0 2071 1941"/>
                <a:gd name="T115" fmla="*/ 2071 h 160"/>
                <a:gd name="T116" fmla="+- 0 9612 9453"/>
                <a:gd name="T117" fmla="*/ T116 w 159"/>
                <a:gd name="T118" fmla="+- 0 2021 1941"/>
                <a:gd name="T119" fmla="*/ 2021 h 160"/>
                <a:gd name="T120" fmla="+- 0 9612 9453"/>
                <a:gd name="T121" fmla="*/ T120 w 159"/>
                <a:gd name="T122" fmla="+- 0 1971 1941"/>
                <a:gd name="T123" fmla="*/ 1971 h 160"/>
                <a:gd name="T124" fmla="+- 0 9612 9453"/>
                <a:gd name="T125" fmla="*/ T124 w 159"/>
                <a:gd name="T126" fmla="+- 0 1947 1941"/>
                <a:gd name="T127" fmla="*/ 1947 h 160"/>
                <a:gd name="T128" fmla="+- 0 9612 9453"/>
                <a:gd name="T129" fmla="*/ T128 w 159"/>
                <a:gd name="T130" fmla="+- 0 1943 1941"/>
                <a:gd name="T131" fmla="*/ 1943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159" h="160">
                  <a:moveTo>
                    <a:pt x="159" y="2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60" y="0"/>
                  </a:lnTo>
                  <a:lnTo>
                    <a:pt x="60" y="2"/>
                  </a:lnTo>
                  <a:lnTo>
                    <a:pt x="43" y="2"/>
                  </a:lnTo>
                  <a:lnTo>
                    <a:pt x="4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1" y="6"/>
                  </a:lnTo>
                  <a:lnTo>
                    <a:pt x="0" y="30"/>
                  </a:lnTo>
                  <a:lnTo>
                    <a:pt x="1" y="30"/>
                  </a:lnTo>
                  <a:lnTo>
                    <a:pt x="1" y="80"/>
                  </a:lnTo>
                  <a:lnTo>
                    <a:pt x="1" y="130"/>
                  </a:lnTo>
                  <a:lnTo>
                    <a:pt x="0" y="130"/>
                  </a:lnTo>
                  <a:lnTo>
                    <a:pt x="0" y="154"/>
                  </a:lnTo>
                  <a:lnTo>
                    <a:pt x="1" y="158"/>
                  </a:lnTo>
                  <a:lnTo>
                    <a:pt x="1" y="160"/>
                  </a:lnTo>
                  <a:lnTo>
                    <a:pt x="59" y="160"/>
                  </a:lnTo>
                  <a:lnTo>
                    <a:pt x="59" y="158"/>
                  </a:lnTo>
                  <a:lnTo>
                    <a:pt x="111" y="158"/>
                  </a:lnTo>
                  <a:lnTo>
                    <a:pt x="111" y="160"/>
                  </a:lnTo>
                  <a:lnTo>
                    <a:pt x="156" y="160"/>
                  </a:lnTo>
                  <a:lnTo>
                    <a:pt x="156" y="158"/>
                  </a:lnTo>
                  <a:lnTo>
                    <a:pt x="159" y="158"/>
                  </a:lnTo>
                  <a:lnTo>
                    <a:pt x="159" y="154"/>
                  </a:lnTo>
                  <a:lnTo>
                    <a:pt x="159" y="130"/>
                  </a:lnTo>
                  <a:lnTo>
                    <a:pt x="159" y="80"/>
                  </a:lnTo>
                  <a:lnTo>
                    <a:pt x="159" y="30"/>
                  </a:lnTo>
                  <a:lnTo>
                    <a:pt x="159" y="6"/>
                  </a:lnTo>
                  <a:lnTo>
                    <a:pt x="159" y="2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1401" name="Picture 137">
              <a:extLst>
                <a:ext uri="{FF2B5EF4-FFF2-40B4-BE49-F238E27FC236}">
                  <a16:creationId xmlns:a16="http://schemas.microsoft.com/office/drawing/2014/main" xmlns="" id="{63899076-4A43-4417-89EF-97A433B8A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3" y="1730"/>
              <a:ext cx="159" cy="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85" name="AutoShape 136">
              <a:extLst>
                <a:ext uri="{FF2B5EF4-FFF2-40B4-BE49-F238E27FC236}">
                  <a16:creationId xmlns:a16="http://schemas.microsoft.com/office/drawing/2014/main" xmlns="" id="{24815432-B444-49F4-8487-77A7AD4AC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1" y="1204"/>
              <a:ext cx="53" cy="843"/>
            </a:xfrm>
            <a:custGeom>
              <a:avLst/>
              <a:gdLst>
                <a:gd name="T0" fmla="+- 0 9375 9322"/>
                <a:gd name="T1" fmla="*/ T0 w 53"/>
                <a:gd name="T2" fmla="+- 0 1757 1204"/>
                <a:gd name="T3" fmla="*/ 1757 h 843"/>
                <a:gd name="T4" fmla="+- 0 9322 9322"/>
                <a:gd name="T5" fmla="*/ T4 w 53"/>
                <a:gd name="T6" fmla="+- 0 1757 1204"/>
                <a:gd name="T7" fmla="*/ 1757 h 843"/>
                <a:gd name="T8" fmla="+- 0 9322 9322"/>
                <a:gd name="T9" fmla="*/ T8 w 53"/>
                <a:gd name="T10" fmla="+- 0 1810 1204"/>
                <a:gd name="T11" fmla="*/ 1810 h 843"/>
                <a:gd name="T12" fmla="+- 0 9375 9322"/>
                <a:gd name="T13" fmla="*/ T12 w 53"/>
                <a:gd name="T14" fmla="+- 0 1810 1204"/>
                <a:gd name="T15" fmla="*/ 1810 h 843"/>
                <a:gd name="T16" fmla="+- 0 9375 9322"/>
                <a:gd name="T17" fmla="*/ T16 w 53"/>
                <a:gd name="T18" fmla="+- 0 1757 1204"/>
                <a:gd name="T19" fmla="*/ 1757 h 843"/>
                <a:gd name="T20" fmla="+- 0 9375 9322"/>
                <a:gd name="T21" fmla="*/ T20 w 53"/>
                <a:gd name="T22" fmla="+- 0 1994 1204"/>
                <a:gd name="T23" fmla="*/ 1994 h 843"/>
                <a:gd name="T24" fmla="+- 0 9322 9322"/>
                <a:gd name="T25" fmla="*/ T24 w 53"/>
                <a:gd name="T26" fmla="+- 0 1994 1204"/>
                <a:gd name="T27" fmla="*/ 1994 h 843"/>
                <a:gd name="T28" fmla="+- 0 9322 9322"/>
                <a:gd name="T29" fmla="*/ T28 w 53"/>
                <a:gd name="T30" fmla="+- 0 2047 1204"/>
                <a:gd name="T31" fmla="*/ 2047 h 843"/>
                <a:gd name="T32" fmla="+- 0 9343 9322"/>
                <a:gd name="T33" fmla="*/ T32 w 53"/>
                <a:gd name="T34" fmla="+- 0 2047 1204"/>
                <a:gd name="T35" fmla="*/ 2047 h 843"/>
                <a:gd name="T36" fmla="+- 0 9361 9322"/>
                <a:gd name="T37" fmla="*/ T36 w 53"/>
                <a:gd name="T38" fmla="+- 0 2047 1204"/>
                <a:gd name="T39" fmla="*/ 2047 h 843"/>
                <a:gd name="T40" fmla="+- 0 9371 9322"/>
                <a:gd name="T41" fmla="*/ T40 w 53"/>
                <a:gd name="T42" fmla="+- 0 2044 1204"/>
                <a:gd name="T43" fmla="*/ 2044 h 843"/>
                <a:gd name="T44" fmla="+- 0 9374 9322"/>
                <a:gd name="T45" fmla="*/ T44 w 53"/>
                <a:gd name="T46" fmla="+- 0 2036 1204"/>
                <a:gd name="T47" fmla="*/ 2036 h 843"/>
                <a:gd name="T48" fmla="+- 0 9375 9322"/>
                <a:gd name="T49" fmla="*/ T48 w 53"/>
                <a:gd name="T50" fmla="+- 0 2020 1204"/>
                <a:gd name="T51" fmla="*/ 2020 h 843"/>
                <a:gd name="T52" fmla="+- 0 9375 9322"/>
                <a:gd name="T53" fmla="*/ T52 w 53"/>
                <a:gd name="T54" fmla="+- 0 1994 1204"/>
                <a:gd name="T55" fmla="*/ 1994 h 843"/>
                <a:gd name="T56" fmla="+- 0 9375 9322"/>
                <a:gd name="T57" fmla="*/ T56 w 53"/>
                <a:gd name="T58" fmla="+- 0 1520 1204"/>
                <a:gd name="T59" fmla="*/ 1520 h 843"/>
                <a:gd name="T60" fmla="+- 0 9322 9322"/>
                <a:gd name="T61" fmla="*/ T60 w 53"/>
                <a:gd name="T62" fmla="+- 0 1520 1204"/>
                <a:gd name="T63" fmla="*/ 1520 h 843"/>
                <a:gd name="T64" fmla="+- 0 9322 9322"/>
                <a:gd name="T65" fmla="*/ T64 w 53"/>
                <a:gd name="T66" fmla="+- 0 1573 1204"/>
                <a:gd name="T67" fmla="*/ 1573 h 843"/>
                <a:gd name="T68" fmla="+- 0 9375 9322"/>
                <a:gd name="T69" fmla="*/ T68 w 53"/>
                <a:gd name="T70" fmla="+- 0 1573 1204"/>
                <a:gd name="T71" fmla="*/ 1573 h 843"/>
                <a:gd name="T72" fmla="+- 0 9375 9322"/>
                <a:gd name="T73" fmla="*/ T72 w 53"/>
                <a:gd name="T74" fmla="+- 0 1520 1204"/>
                <a:gd name="T75" fmla="*/ 1520 h 843"/>
                <a:gd name="T76" fmla="+- 0 9375 9322"/>
                <a:gd name="T77" fmla="*/ T76 w 53"/>
                <a:gd name="T78" fmla="+- 0 1362 1204"/>
                <a:gd name="T79" fmla="*/ 1362 h 843"/>
                <a:gd name="T80" fmla="+- 0 9322 9322"/>
                <a:gd name="T81" fmla="*/ T80 w 53"/>
                <a:gd name="T82" fmla="+- 0 1362 1204"/>
                <a:gd name="T83" fmla="*/ 1362 h 843"/>
                <a:gd name="T84" fmla="+- 0 9322 9322"/>
                <a:gd name="T85" fmla="*/ T84 w 53"/>
                <a:gd name="T86" fmla="+- 0 1415 1204"/>
                <a:gd name="T87" fmla="*/ 1415 h 843"/>
                <a:gd name="T88" fmla="+- 0 9375 9322"/>
                <a:gd name="T89" fmla="*/ T88 w 53"/>
                <a:gd name="T90" fmla="+- 0 1415 1204"/>
                <a:gd name="T91" fmla="*/ 1415 h 843"/>
                <a:gd name="T92" fmla="+- 0 9375 9322"/>
                <a:gd name="T93" fmla="*/ T92 w 53"/>
                <a:gd name="T94" fmla="+- 0 1362 1204"/>
                <a:gd name="T95" fmla="*/ 1362 h 843"/>
                <a:gd name="T96" fmla="+- 0 9375 9322"/>
                <a:gd name="T97" fmla="*/ T96 w 53"/>
                <a:gd name="T98" fmla="+- 0 1204 1204"/>
                <a:gd name="T99" fmla="*/ 1204 h 843"/>
                <a:gd name="T100" fmla="+- 0 9322 9322"/>
                <a:gd name="T101" fmla="*/ T100 w 53"/>
                <a:gd name="T102" fmla="+- 0 1204 1204"/>
                <a:gd name="T103" fmla="*/ 1204 h 843"/>
                <a:gd name="T104" fmla="+- 0 9322 9322"/>
                <a:gd name="T105" fmla="*/ T104 w 53"/>
                <a:gd name="T106" fmla="+- 0 1257 1204"/>
                <a:gd name="T107" fmla="*/ 1257 h 843"/>
                <a:gd name="T108" fmla="+- 0 9375 9322"/>
                <a:gd name="T109" fmla="*/ T108 w 53"/>
                <a:gd name="T110" fmla="+- 0 1257 1204"/>
                <a:gd name="T111" fmla="*/ 1257 h 843"/>
                <a:gd name="T112" fmla="+- 0 9375 9322"/>
                <a:gd name="T113" fmla="*/ T112 w 53"/>
                <a:gd name="T114" fmla="+- 0 1204 1204"/>
                <a:gd name="T115" fmla="*/ 1204 h 8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53" h="843">
                  <a:moveTo>
                    <a:pt x="53" y="553"/>
                  </a:moveTo>
                  <a:lnTo>
                    <a:pt x="0" y="553"/>
                  </a:lnTo>
                  <a:lnTo>
                    <a:pt x="0" y="606"/>
                  </a:lnTo>
                  <a:lnTo>
                    <a:pt x="53" y="606"/>
                  </a:lnTo>
                  <a:lnTo>
                    <a:pt x="53" y="553"/>
                  </a:lnTo>
                  <a:close/>
                  <a:moveTo>
                    <a:pt x="53" y="790"/>
                  </a:moveTo>
                  <a:lnTo>
                    <a:pt x="0" y="790"/>
                  </a:lnTo>
                  <a:lnTo>
                    <a:pt x="0" y="843"/>
                  </a:lnTo>
                  <a:lnTo>
                    <a:pt x="21" y="843"/>
                  </a:lnTo>
                  <a:lnTo>
                    <a:pt x="39" y="843"/>
                  </a:lnTo>
                  <a:lnTo>
                    <a:pt x="49" y="840"/>
                  </a:lnTo>
                  <a:lnTo>
                    <a:pt x="52" y="832"/>
                  </a:lnTo>
                  <a:lnTo>
                    <a:pt x="53" y="816"/>
                  </a:lnTo>
                  <a:lnTo>
                    <a:pt x="53" y="790"/>
                  </a:lnTo>
                  <a:close/>
                  <a:moveTo>
                    <a:pt x="53" y="316"/>
                  </a:moveTo>
                  <a:lnTo>
                    <a:pt x="0" y="316"/>
                  </a:lnTo>
                  <a:lnTo>
                    <a:pt x="0" y="369"/>
                  </a:lnTo>
                  <a:lnTo>
                    <a:pt x="53" y="369"/>
                  </a:lnTo>
                  <a:lnTo>
                    <a:pt x="53" y="316"/>
                  </a:lnTo>
                  <a:close/>
                  <a:moveTo>
                    <a:pt x="53" y="158"/>
                  </a:moveTo>
                  <a:lnTo>
                    <a:pt x="0" y="158"/>
                  </a:lnTo>
                  <a:lnTo>
                    <a:pt x="0" y="211"/>
                  </a:lnTo>
                  <a:lnTo>
                    <a:pt x="53" y="211"/>
                  </a:lnTo>
                  <a:lnTo>
                    <a:pt x="53" y="158"/>
                  </a:lnTo>
                  <a:close/>
                  <a:moveTo>
                    <a:pt x="53" y="0"/>
                  </a:moveTo>
                  <a:lnTo>
                    <a:pt x="0" y="0"/>
                  </a:lnTo>
                  <a:lnTo>
                    <a:pt x="0" y="53"/>
                  </a:lnTo>
                  <a:lnTo>
                    <a:pt x="53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6" name="Freeform 135">
              <a:extLst>
                <a:ext uri="{FF2B5EF4-FFF2-40B4-BE49-F238E27FC236}">
                  <a16:creationId xmlns:a16="http://schemas.microsoft.com/office/drawing/2014/main" xmlns="" id="{E415D4EC-9A17-463E-916C-E4D01F91C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6" y="4326"/>
              <a:ext cx="246" cy="178"/>
            </a:xfrm>
            <a:custGeom>
              <a:avLst/>
              <a:gdLst>
                <a:gd name="T0" fmla="+- 0 9540 9466"/>
                <a:gd name="T1" fmla="*/ T0 w 246"/>
                <a:gd name="T2" fmla="+- 0 4326 4326"/>
                <a:gd name="T3" fmla="*/ 4326 h 178"/>
                <a:gd name="T4" fmla="+- 0 9466 9466"/>
                <a:gd name="T5" fmla="*/ T4 w 246"/>
                <a:gd name="T6" fmla="+- 0 4464 4326"/>
                <a:gd name="T7" fmla="*/ 4464 h 178"/>
                <a:gd name="T8" fmla="+- 0 9482 9466"/>
                <a:gd name="T9" fmla="*/ T8 w 246"/>
                <a:gd name="T10" fmla="+- 0 4503 4326"/>
                <a:gd name="T11" fmla="*/ 4503 h 178"/>
                <a:gd name="T12" fmla="+- 0 9712 9466"/>
                <a:gd name="T13" fmla="*/ T12 w 246"/>
                <a:gd name="T14" fmla="+- 0 4495 4326"/>
                <a:gd name="T15" fmla="*/ 4495 h 178"/>
                <a:gd name="T16" fmla="+- 0 9540 9466"/>
                <a:gd name="T17" fmla="*/ T16 w 246"/>
                <a:gd name="T18" fmla="+- 0 4326 4326"/>
                <a:gd name="T19" fmla="*/ 4326 h 1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46" h="178">
                  <a:moveTo>
                    <a:pt x="74" y="0"/>
                  </a:moveTo>
                  <a:lnTo>
                    <a:pt x="0" y="138"/>
                  </a:lnTo>
                  <a:lnTo>
                    <a:pt x="16" y="177"/>
                  </a:lnTo>
                  <a:lnTo>
                    <a:pt x="246" y="169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7" name="Freeform 134">
              <a:extLst>
                <a:ext uri="{FF2B5EF4-FFF2-40B4-BE49-F238E27FC236}">
                  <a16:creationId xmlns:a16="http://schemas.microsoft.com/office/drawing/2014/main" xmlns="" id="{481D636A-DBAC-4D55-8378-39561C354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6" y="4191"/>
              <a:ext cx="636" cy="303"/>
            </a:xfrm>
            <a:custGeom>
              <a:avLst/>
              <a:gdLst>
                <a:gd name="T0" fmla="+- 0 9076 9076"/>
                <a:gd name="T1" fmla="*/ T0 w 636"/>
                <a:gd name="T2" fmla="+- 0 4192 4192"/>
                <a:gd name="T3" fmla="*/ 4192 h 303"/>
                <a:gd name="T4" fmla="+- 0 9186 9076"/>
                <a:gd name="T5" fmla="*/ T4 w 636"/>
                <a:gd name="T6" fmla="+- 0 4281 4192"/>
                <a:gd name="T7" fmla="*/ 4281 h 303"/>
                <a:gd name="T8" fmla="+- 0 9372 9076"/>
                <a:gd name="T9" fmla="*/ T8 w 636"/>
                <a:gd name="T10" fmla="+- 0 4427 4192"/>
                <a:gd name="T11" fmla="*/ 4427 h 303"/>
                <a:gd name="T12" fmla="+- 0 9557 9076"/>
                <a:gd name="T13" fmla="*/ T12 w 636"/>
                <a:gd name="T14" fmla="+- 0 4409 4192"/>
                <a:gd name="T15" fmla="*/ 4409 h 303"/>
                <a:gd name="T16" fmla="+- 0 9712 9076"/>
                <a:gd name="T17" fmla="*/ T16 w 636"/>
                <a:gd name="T18" fmla="+- 0 4495 4192"/>
                <a:gd name="T19" fmla="*/ 4495 h 303"/>
                <a:gd name="T20" fmla="+- 0 9657 9076"/>
                <a:gd name="T21" fmla="*/ T20 w 636"/>
                <a:gd name="T22" fmla="+- 0 4284 4192"/>
                <a:gd name="T23" fmla="*/ 4284 h 303"/>
                <a:gd name="T24" fmla="+- 0 9624 9076"/>
                <a:gd name="T25" fmla="*/ T24 w 636"/>
                <a:gd name="T26" fmla="+- 0 4218 4192"/>
                <a:gd name="T27" fmla="*/ 4218 h 303"/>
                <a:gd name="T28" fmla="+- 0 9193 9076"/>
                <a:gd name="T29" fmla="*/ T28 w 636"/>
                <a:gd name="T30" fmla="+- 0 4195 4192"/>
                <a:gd name="T31" fmla="*/ 4195 h 303"/>
                <a:gd name="T32" fmla="+- 0 9076 9076"/>
                <a:gd name="T33" fmla="*/ T32 w 636"/>
                <a:gd name="T34" fmla="+- 0 4192 4192"/>
                <a:gd name="T35" fmla="*/ 4192 h 3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636" h="303">
                  <a:moveTo>
                    <a:pt x="0" y="0"/>
                  </a:moveTo>
                  <a:lnTo>
                    <a:pt x="110" y="89"/>
                  </a:lnTo>
                  <a:lnTo>
                    <a:pt x="296" y="235"/>
                  </a:lnTo>
                  <a:lnTo>
                    <a:pt x="481" y="217"/>
                  </a:lnTo>
                  <a:lnTo>
                    <a:pt x="636" y="303"/>
                  </a:lnTo>
                  <a:lnTo>
                    <a:pt x="581" y="92"/>
                  </a:lnTo>
                  <a:lnTo>
                    <a:pt x="548" y="26"/>
                  </a:lnTo>
                  <a:lnTo>
                    <a:pt x="117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8" name="Freeform 133">
              <a:extLst>
                <a:ext uri="{FF2B5EF4-FFF2-40B4-BE49-F238E27FC236}">
                  <a16:creationId xmlns:a16="http://schemas.microsoft.com/office/drawing/2014/main" xmlns="" id="{47305FE9-E0A2-4765-97C2-18EF24E31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6" y="4170"/>
              <a:ext cx="667" cy="410"/>
            </a:xfrm>
            <a:custGeom>
              <a:avLst/>
              <a:gdLst>
                <a:gd name="T0" fmla="+- 0 9743 9076"/>
                <a:gd name="T1" fmla="*/ T0 w 667"/>
                <a:gd name="T2" fmla="+- 0 4177 4171"/>
                <a:gd name="T3" fmla="*/ 4177 h 410"/>
                <a:gd name="T4" fmla="+- 0 9740 9076"/>
                <a:gd name="T5" fmla="*/ T4 w 667"/>
                <a:gd name="T6" fmla="+- 0 4171 4171"/>
                <a:gd name="T7" fmla="*/ 4171 h 410"/>
                <a:gd name="T8" fmla="+- 0 9735 9076"/>
                <a:gd name="T9" fmla="*/ T8 w 667"/>
                <a:gd name="T10" fmla="+- 0 4171 4171"/>
                <a:gd name="T11" fmla="*/ 4171 h 410"/>
                <a:gd name="T12" fmla="+- 0 9076 9076"/>
                <a:gd name="T13" fmla="*/ T12 w 667"/>
                <a:gd name="T14" fmla="+- 0 4192 4171"/>
                <a:gd name="T15" fmla="*/ 4192 h 410"/>
                <a:gd name="T16" fmla="+- 0 9416 9076"/>
                <a:gd name="T17" fmla="*/ T16 w 667"/>
                <a:gd name="T18" fmla="+- 0 4580 4171"/>
                <a:gd name="T19" fmla="*/ 4580 h 410"/>
                <a:gd name="T20" fmla="+- 0 9421 9076"/>
                <a:gd name="T21" fmla="*/ T20 w 667"/>
                <a:gd name="T22" fmla="+- 0 4580 4171"/>
                <a:gd name="T23" fmla="*/ 4580 h 410"/>
                <a:gd name="T24" fmla="+- 0 9557 9076"/>
                <a:gd name="T25" fmla="*/ T24 w 667"/>
                <a:gd name="T26" fmla="+- 0 4409 4171"/>
                <a:gd name="T27" fmla="*/ 4409 h 410"/>
                <a:gd name="T28" fmla="+- 0 9077 9076"/>
                <a:gd name="T29" fmla="*/ T28 w 667"/>
                <a:gd name="T30" fmla="+- 0 4192 4171"/>
                <a:gd name="T31" fmla="*/ 4192 h 410"/>
                <a:gd name="T32" fmla="+- 0 9657 9076"/>
                <a:gd name="T33" fmla="*/ T32 w 667"/>
                <a:gd name="T34" fmla="+- 0 4284 4171"/>
                <a:gd name="T35" fmla="*/ 4284 h 410"/>
                <a:gd name="T36" fmla="+- 0 9743 9076"/>
                <a:gd name="T37" fmla="*/ T36 w 667"/>
                <a:gd name="T38" fmla="+- 0 4177 4171"/>
                <a:gd name="T39" fmla="*/ 4177 h 4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67" h="410">
                  <a:moveTo>
                    <a:pt x="667" y="6"/>
                  </a:moveTo>
                  <a:lnTo>
                    <a:pt x="664" y="0"/>
                  </a:lnTo>
                  <a:lnTo>
                    <a:pt x="659" y="0"/>
                  </a:lnTo>
                  <a:lnTo>
                    <a:pt x="0" y="21"/>
                  </a:lnTo>
                  <a:lnTo>
                    <a:pt x="340" y="409"/>
                  </a:lnTo>
                  <a:lnTo>
                    <a:pt x="345" y="409"/>
                  </a:lnTo>
                  <a:lnTo>
                    <a:pt x="481" y="238"/>
                  </a:lnTo>
                  <a:lnTo>
                    <a:pt x="1" y="21"/>
                  </a:lnTo>
                  <a:lnTo>
                    <a:pt x="581" y="113"/>
                  </a:lnTo>
                  <a:lnTo>
                    <a:pt x="667" y="6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89" name="AutoShape 132">
              <a:extLst>
                <a:ext uri="{FF2B5EF4-FFF2-40B4-BE49-F238E27FC236}">
                  <a16:creationId xmlns:a16="http://schemas.microsoft.com/office/drawing/2014/main" xmlns="" id="{6F304784-1360-4726-B81D-97BF9CFC0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2" y="4028"/>
              <a:ext cx="337" cy="624"/>
            </a:xfrm>
            <a:custGeom>
              <a:avLst/>
              <a:gdLst>
                <a:gd name="T0" fmla="+- 0 10543 10372"/>
                <a:gd name="T1" fmla="*/ T0 w 337"/>
                <a:gd name="T2" fmla="+- 0 4032 4028"/>
                <a:gd name="T3" fmla="*/ 4032 h 624"/>
                <a:gd name="T4" fmla="+- 0 10530 10372"/>
                <a:gd name="T5" fmla="*/ T4 w 337"/>
                <a:gd name="T6" fmla="+- 0 4046 4028"/>
                <a:gd name="T7" fmla="*/ 4046 h 624"/>
                <a:gd name="T8" fmla="+- 0 10528 10372"/>
                <a:gd name="T9" fmla="*/ T8 w 337"/>
                <a:gd name="T10" fmla="+- 0 4069 4028"/>
                <a:gd name="T11" fmla="*/ 4069 h 624"/>
                <a:gd name="T12" fmla="+- 0 10539 10372"/>
                <a:gd name="T13" fmla="*/ T12 w 337"/>
                <a:gd name="T14" fmla="+- 0 4085 4028"/>
                <a:gd name="T15" fmla="*/ 4085 h 624"/>
                <a:gd name="T16" fmla="+- 0 10559 10372"/>
                <a:gd name="T17" fmla="*/ T16 w 337"/>
                <a:gd name="T18" fmla="+- 0 4107 4028"/>
                <a:gd name="T19" fmla="*/ 4107 h 624"/>
                <a:gd name="T20" fmla="+- 0 10595 10372"/>
                <a:gd name="T21" fmla="*/ T20 w 337"/>
                <a:gd name="T22" fmla="+- 0 4157 4028"/>
                <a:gd name="T23" fmla="*/ 4157 h 624"/>
                <a:gd name="T24" fmla="+- 0 10629 10372"/>
                <a:gd name="T25" fmla="*/ T24 w 337"/>
                <a:gd name="T26" fmla="+- 0 4227 4028"/>
                <a:gd name="T27" fmla="*/ 4227 h 624"/>
                <a:gd name="T28" fmla="+- 0 10649 10372"/>
                <a:gd name="T29" fmla="*/ T28 w 337"/>
                <a:gd name="T30" fmla="+- 0 4323 4028"/>
                <a:gd name="T31" fmla="*/ 4323 h 624"/>
                <a:gd name="T32" fmla="+- 0 10625 10372"/>
                <a:gd name="T33" fmla="*/ T32 w 337"/>
                <a:gd name="T34" fmla="+- 0 4463 4028"/>
                <a:gd name="T35" fmla="*/ 4463 h 624"/>
                <a:gd name="T36" fmla="+- 0 10536 10372"/>
                <a:gd name="T37" fmla="*/ T36 w 337"/>
                <a:gd name="T38" fmla="+- 0 4598 4028"/>
                <a:gd name="T39" fmla="*/ 4598 h 624"/>
                <a:gd name="T40" fmla="+- 0 10528 10372"/>
                <a:gd name="T41" fmla="*/ T40 w 337"/>
                <a:gd name="T42" fmla="+- 0 4620 4028"/>
                <a:gd name="T43" fmla="*/ 4620 h 624"/>
                <a:gd name="T44" fmla="+- 0 10537 10372"/>
                <a:gd name="T45" fmla="*/ T44 w 337"/>
                <a:gd name="T46" fmla="+- 0 4643 4028"/>
                <a:gd name="T47" fmla="*/ 4643 h 624"/>
                <a:gd name="T48" fmla="+- 0 10558 10372"/>
                <a:gd name="T49" fmla="*/ T48 w 337"/>
                <a:gd name="T50" fmla="+- 0 4652 4028"/>
                <a:gd name="T51" fmla="*/ 4652 h 624"/>
                <a:gd name="T52" fmla="+- 0 10579 10372"/>
                <a:gd name="T53" fmla="*/ T52 w 337"/>
                <a:gd name="T54" fmla="+- 0 4642 4028"/>
                <a:gd name="T55" fmla="*/ 4642 h 624"/>
                <a:gd name="T56" fmla="+- 0 10667 10372"/>
                <a:gd name="T57" fmla="*/ T56 w 337"/>
                <a:gd name="T58" fmla="+- 0 4516 4028"/>
                <a:gd name="T59" fmla="*/ 4516 h 624"/>
                <a:gd name="T60" fmla="+- 0 10707 10372"/>
                <a:gd name="T61" fmla="*/ T60 w 337"/>
                <a:gd name="T62" fmla="+- 0 4384 4028"/>
                <a:gd name="T63" fmla="*/ 4384 h 624"/>
                <a:gd name="T64" fmla="+- 0 10702 10372"/>
                <a:gd name="T65" fmla="*/ T64 w 337"/>
                <a:gd name="T66" fmla="+- 0 4267 4028"/>
                <a:gd name="T67" fmla="*/ 4267 h 624"/>
                <a:gd name="T68" fmla="+- 0 10669 10372"/>
                <a:gd name="T69" fmla="*/ T68 w 337"/>
                <a:gd name="T70" fmla="+- 0 4168 4028"/>
                <a:gd name="T71" fmla="*/ 4168 h 624"/>
                <a:gd name="T72" fmla="+- 0 10622 10372"/>
                <a:gd name="T73" fmla="*/ T72 w 337"/>
                <a:gd name="T74" fmla="+- 0 4087 4028"/>
                <a:gd name="T75" fmla="*/ 4087 h 624"/>
                <a:gd name="T76" fmla="+- 0 10586 10372"/>
                <a:gd name="T77" fmla="*/ T76 w 337"/>
                <a:gd name="T78" fmla="+- 0 4044 4028"/>
                <a:gd name="T79" fmla="*/ 4044 h 624"/>
                <a:gd name="T80" fmla="+- 0 10565 10372"/>
                <a:gd name="T81" fmla="*/ T80 w 337"/>
                <a:gd name="T82" fmla="+- 0 4029 4028"/>
                <a:gd name="T83" fmla="*/ 4029 h 624"/>
                <a:gd name="T84" fmla="+- 0 10481 10372"/>
                <a:gd name="T85" fmla="*/ T84 w 337"/>
                <a:gd name="T86" fmla="+- 0 4102 4028"/>
                <a:gd name="T87" fmla="*/ 4102 h 624"/>
                <a:gd name="T88" fmla="+- 0 10460 10372"/>
                <a:gd name="T89" fmla="*/ T88 w 337"/>
                <a:gd name="T90" fmla="+- 0 4112 4028"/>
                <a:gd name="T91" fmla="*/ 4112 h 624"/>
                <a:gd name="T92" fmla="+- 0 10453 10372"/>
                <a:gd name="T93" fmla="*/ T92 w 337"/>
                <a:gd name="T94" fmla="+- 0 4126 4028"/>
                <a:gd name="T95" fmla="*/ 4126 h 624"/>
                <a:gd name="T96" fmla="+- 0 10456 10372"/>
                <a:gd name="T97" fmla="*/ T96 w 337"/>
                <a:gd name="T98" fmla="+- 0 4151 4028"/>
                <a:gd name="T99" fmla="*/ 4151 h 624"/>
                <a:gd name="T100" fmla="+- 0 10479 10372"/>
                <a:gd name="T101" fmla="*/ T100 w 337"/>
                <a:gd name="T102" fmla="+- 0 4174 4028"/>
                <a:gd name="T103" fmla="*/ 4174 h 624"/>
                <a:gd name="T104" fmla="+- 0 10531 10372"/>
                <a:gd name="T105" fmla="*/ T104 w 337"/>
                <a:gd name="T106" fmla="+- 0 4262 4028"/>
                <a:gd name="T107" fmla="*/ 4262 h 624"/>
                <a:gd name="T108" fmla="+- 0 10541 10372"/>
                <a:gd name="T109" fmla="*/ T108 w 337"/>
                <a:gd name="T110" fmla="+- 0 4377 4028"/>
                <a:gd name="T111" fmla="*/ 4377 h 624"/>
                <a:gd name="T112" fmla="+- 0 10499 10372"/>
                <a:gd name="T113" fmla="*/ T112 w 337"/>
                <a:gd name="T114" fmla="+- 0 4476 4028"/>
                <a:gd name="T115" fmla="*/ 4476 h 624"/>
                <a:gd name="T116" fmla="+- 0 10455 10372"/>
                <a:gd name="T117" fmla="*/ T116 w 337"/>
                <a:gd name="T118" fmla="+- 0 4535 4028"/>
                <a:gd name="T119" fmla="*/ 4535 h 624"/>
                <a:gd name="T120" fmla="+- 0 10455 10372"/>
                <a:gd name="T121" fmla="*/ T120 w 337"/>
                <a:gd name="T122" fmla="+- 0 4559 4028"/>
                <a:gd name="T123" fmla="*/ 4559 h 624"/>
                <a:gd name="T124" fmla="+- 0 10472 10372"/>
                <a:gd name="T125" fmla="*/ T124 w 337"/>
                <a:gd name="T126" fmla="+- 0 4576 4028"/>
                <a:gd name="T127" fmla="*/ 4576 h 624"/>
                <a:gd name="T128" fmla="+- 0 10495 10372"/>
                <a:gd name="T129" fmla="*/ T128 w 337"/>
                <a:gd name="T130" fmla="+- 0 4576 4028"/>
                <a:gd name="T131" fmla="*/ 4576 h 624"/>
                <a:gd name="T132" fmla="+- 0 10550 10372"/>
                <a:gd name="T133" fmla="*/ T132 w 337"/>
                <a:gd name="T134" fmla="+- 0 4509 4028"/>
                <a:gd name="T135" fmla="*/ 4509 h 624"/>
                <a:gd name="T136" fmla="+- 0 10600 10372"/>
                <a:gd name="T137" fmla="*/ T136 w 337"/>
                <a:gd name="T138" fmla="+- 0 4387 4028"/>
                <a:gd name="T139" fmla="*/ 4387 h 624"/>
                <a:gd name="T140" fmla="+- 0 10588 10372"/>
                <a:gd name="T141" fmla="*/ T140 w 337"/>
                <a:gd name="T142" fmla="+- 0 4243 4028"/>
                <a:gd name="T143" fmla="*/ 4243 h 624"/>
                <a:gd name="T144" fmla="+- 0 10524 10372"/>
                <a:gd name="T145" fmla="*/ T144 w 337"/>
                <a:gd name="T146" fmla="+- 0 4132 4028"/>
                <a:gd name="T147" fmla="*/ 4132 h 624"/>
                <a:gd name="T148" fmla="+- 0 10492 10372"/>
                <a:gd name="T149" fmla="*/ T148 w 337"/>
                <a:gd name="T150" fmla="+- 0 4103 4028"/>
                <a:gd name="T151" fmla="*/ 4103 h 624"/>
                <a:gd name="T152" fmla="+- 0 10406 10372"/>
                <a:gd name="T153" fmla="*/ T152 w 337"/>
                <a:gd name="T154" fmla="+- 0 4174 4028"/>
                <a:gd name="T155" fmla="*/ 4174 h 624"/>
                <a:gd name="T156" fmla="+- 0 10385 10372"/>
                <a:gd name="T157" fmla="*/ T156 w 337"/>
                <a:gd name="T158" fmla="+- 0 4180 4028"/>
                <a:gd name="T159" fmla="*/ 4180 h 624"/>
                <a:gd name="T160" fmla="+- 0 10374 10372"/>
                <a:gd name="T161" fmla="*/ T160 w 337"/>
                <a:gd name="T162" fmla="+- 0 4195 4028"/>
                <a:gd name="T163" fmla="*/ 4195 h 624"/>
                <a:gd name="T164" fmla="+- 0 10373 10372"/>
                <a:gd name="T165" fmla="*/ T164 w 337"/>
                <a:gd name="T166" fmla="+- 0 4217 4028"/>
                <a:gd name="T167" fmla="*/ 4217 h 624"/>
                <a:gd name="T168" fmla="+- 0 10387 10372"/>
                <a:gd name="T169" fmla="*/ T168 w 337"/>
                <a:gd name="T170" fmla="+- 0 4233 4028"/>
                <a:gd name="T171" fmla="*/ 4233 h 624"/>
                <a:gd name="T172" fmla="+- 0 10414 10372"/>
                <a:gd name="T173" fmla="*/ T172 w 337"/>
                <a:gd name="T174" fmla="+- 0 4263 4028"/>
                <a:gd name="T175" fmla="*/ 4263 h 624"/>
                <a:gd name="T176" fmla="+- 0 10437 10372"/>
                <a:gd name="T177" fmla="*/ T176 w 337"/>
                <a:gd name="T178" fmla="+- 0 4326 4028"/>
                <a:gd name="T179" fmla="*/ 4326 h 624"/>
                <a:gd name="T180" fmla="+- 0 10427 10372"/>
                <a:gd name="T181" fmla="*/ T180 w 337"/>
                <a:gd name="T182" fmla="+- 0 4389 4028"/>
                <a:gd name="T183" fmla="*/ 4389 h 624"/>
                <a:gd name="T184" fmla="+- 0 10382 10372"/>
                <a:gd name="T185" fmla="*/ T184 w 337"/>
                <a:gd name="T186" fmla="+- 0 4451 4028"/>
                <a:gd name="T187" fmla="*/ 4451 h 624"/>
                <a:gd name="T188" fmla="+- 0 10372 10372"/>
                <a:gd name="T189" fmla="*/ T188 w 337"/>
                <a:gd name="T190" fmla="+- 0 4473 4028"/>
                <a:gd name="T191" fmla="*/ 4473 h 624"/>
                <a:gd name="T192" fmla="+- 0 10381 10372"/>
                <a:gd name="T193" fmla="*/ T192 w 337"/>
                <a:gd name="T194" fmla="+- 0 4496 4028"/>
                <a:gd name="T195" fmla="*/ 4496 h 624"/>
                <a:gd name="T196" fmla="+- 0 10401 10372"/>
                <a:gd name="T197" fmla="*/ T196 w 337"/>
                <a:gd name="T198" fmla="+- 0 4506 4028"/>
                <a:gd name="T199" fmla="*/ 4506 h 624"/>
                <a:gd name="T200" fmla="+- 0 10423 10372"/>
                <a:gd name="T201" fmla="*/ T200 w 337"/>
                <a:gd name="T202" fmla="+- 0 4497 4028"/>
                <a:gd name="T203" fmla="*/ 4497 h 624"/>
                <a:gd name="T204" fmla="+- 0 10487 10372"/>
                <a:gd name="T205" fmla="*/ T204 w 337"/>
                <a:gd name="T206" fmla="+- 0 4399 4028"/>
                <a:gd name="T207" fmla="*/ 4399 h 624"/>
                <a:gd name="T208" fmla="+- 0 10497 10372"/>
                <a:gd name="T209" fmla="*/ T208 w 337"/>
                <a:gd name="T210" fmla="+- 0 4319 4028"/>
                <a:gd name="T211" fmla="*/ 4319 h 624"/>
                <a:gd name="T212" fmla="+- 0 10463 10372"/>
                <a:gd name="T213" fmla="*/ T212 w 337"/>
                <a:gd name="T214" fmla="+- 0 4227 4028"/>
                <a:gd name="T215" fmla="*/ 4227 h 624"/>
                <a:gd name="T216" fmla="+- 0 10418 10372"/>
                <a:gd name="T217" fmla="*/ T216 w 337"/>
                <a:gd name="T218" fmla="+- 0 4178 4028"/>
                <a:gd name="T219" fmla="*/ 4178 h 6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37" h="624">
                  <a:moveTo>
                    <a:pt x="182" y="0"/>
                  </a:moveTo>
                  <a:lnTo>
                    <a:pt x="171" y="4"/>
                  </a:lnTo>
                  <a:lnTo>
                    <a:pt x="162" y="12"/>
                  </a:lnTo>
                  <a:lnTo>
                    <a:pt x="158" y="18"/>
                  </a:lnTo>
                  <a:lnTo>
                    <a:pt x="156" y="25"/>
                  </a:lnTo>
                  <a:lnTo>
                    <a:pt x="156" y="41"/>
                  </a:lnTo>
                  <a:lnTo>
                    <a:pt x="160" y="50"/>
                  </a:lnTo>
                  <a:lnTo>
                    <a:pt x="167" y="57"/>
                  </a:lnTo>
                  <a:lnTo>
                    <a:pt x="174" y="64"/>
                  </a:lnTo>
                  <a:lnTo>
                    <a:pt x="187" y="79"/>
                  </a:lnTo>
                  <a:lnTo>
                    <a:pt x="204" y="101"/>
                  </a:lnTo>
                  <a:lnTo>
                    <a:pt x="223" y="129"/>
                  </a:lnTo>
                  <a:lnTo>
                    <a:pt x="240" y="160"/>
                  </a:lnTo>
                  <a:lnTo>
                    <a:pt x="257" y="199"/>
                  </a:lnTo>
                  <a:lnTo>
                    <a:pt x="270" y="245"/>
                  </a:lnTo>
                  <a:lnTo>
                    <a:pt x="277" y="295"/>
                  </a:lnTo>
                  <a:lnTo>
                    <a:pt x="273" y="365"/>
                  </a:lnTo>
                  <a:lnTo>
                    <a:pt x="253" y="435"/>
                  </a:lnTo>
                  <a:lnTo>
                    <a:pt x="216" y="503"/>
                  </a:lnTo>
                  <a:lnTo>
                    <a:pt x="164" y="570"/>
                  </a:lnTo>
                  <a:lnTo>
                    <a:pt x="158" y="580"/>
                  </a:lnTo>
                  <a:lnTo>
                    <a:pt x="156" y="592"/>
                  </a:lnTo>
                  <a:lnTo>
                    <a:pt x="158" y="604"/>
                  </a:lnTo>
                  <a:lnTo>
                    <a:pt x="165" y="615"/>
                  </a:lnTo>
                  <a:lnTo>
                    <a:pt x="175" y="622"/>
                  </a:lnTo>
                  <a:lnTo>
                    <a:pt x="186" y="624"/>
                  </a:lnTo>
                  <a:lnTo>
                    <a:pt x="197" y="621"/>
                  </a:lnTo>
                  <a:lnTo>
                    <a:pt x="207" y="614"/>
                  </a:lnTo>
                  <a:lnTo>
                    <a:pt x="257" y="552"/>
                  </a:lnTo>
                  <a:lnTo>
                    <a:pt x="295" y="488"/>
                  </a:lnTo>
                  <a:lnTo>
                    <a:pt x="321" y="423"/>
                  </a:lnTo>
                  <a:lnTo>
                    <a:pt x="335" y="356"/>
                  </a:lnTo>
                  <a:lnTo>
                    <a:pt x="337" y="289"/>
                  </a:lnTo>
                  <a:lnTo>
                    <a:pt x="330" y="239"/>
                  </a:lnTo>
                  <a:lnTo>
                    <a:pt x="317" y="189"/>
                  </a:lnTo>
                  <a:lnTo>
                    <a:pt x="297" y="140"/>
                  </a:lnTo>
                  <a:lnTo>
                    <a:pt x="272" y="92"/>
                  </a:lnTo>
                  <a:lnTo>
                    <a:pt x="250" y="59"/>
                  </a:lnTo>
                  <a:lnTo>
                    <a:pt x="230" y="34"/>
                  </a:lnTo>
                  <a:lnTo>
                    <a:pt x="214" y="16"/>
                  </a:lnTo>
                  <a:lnTo>
                    <a:pt x="204" y="7"/>
                  </a:lnTo>
                  <a:lnTo>
                    <a:pt x="193" y="1"/>
                  </a:lnTo>
                  <a:lnTo>
                    <a:pt x="182" y="0"/>
                  </a:lnTo>
                  <a:close/>
                  <a:moveTo>
                    <a:pt x="109" y="74"/>
                  </a:moveTo>
                  <a:lnTo>
                    <a:pt x="98" y="77"/>
                  </a:lnTo>
                  <a:lnTo>
                    <a:pt x="88" y="84"/>
                  </a:lnTo>
                  <a:lnTo>
                    <a:pt x="83" y="91"/>
                  </a:lnTo>
                  <a:lnTo>
                    <a:pt x="81" y="98"/>
                  </a:lnTo>
                  <a:lnTo>
                    <a:pt x="81" y="114"/>
                  </a:lnTo>
                  <a:lnTo>
                    <a:pt x="84" y="123"/>
                  </a:lnTo>
                  <a:lnTo>
                    <a:pt x="91" y="129"/>
                  </a:lnTo>
                  <a:lnTo>
                    <a:pt x="107" y="146"/>
                  </a:lnTo>
                  <a:lnTo>
                    <a:pt x="133" y="181"/>
                  </a:lnTo>
                  <a:lnTo>
                    <a:pt x="159" y="234"/>
                  </a:lnTo>
                  <a:lnTo>
                    <a:pt x="172" y="300"/>
                  </a:lnTo>
                  <a:lnTo>
                    <a:pt x="169" y="349"/>
                  </a:lnTo>
                  <a:lnTo>
                    <a:pt x="154" y="398"/>
                  </a:lnTo>
                  <a:lnTo>
                    <a:pt x="127" y="448"/>
                  </a:lnTo>
                  <a:lnTo>
                    <a:pt x="89" y="496"/>
                  </a:lnTo>
                  <a:lnTo>
                    <a:pt x="83" y="507"/>
                  </a:lnTo>
                  <a:lnTo>
                    <a:pt x="81" y="519"/>
                  </a:lnTo>
                  <a:lnTo>
                    <a:pt x="83" y="531"/>
                  </a:lnTo>
                  <a:lnTo>
                    <a:pt x="90" y="541"/>
                  </a:lnTo>
                  <a:lnTo>
                    <a:pt x="100" y="548"/>
                  </a:lnTo>
                  <a:lnTo>
                    <a:pt x="112" y="550"/>
                  </a:lnTo>
                  <a:lnTo>
                    <a:pt x="123" y="548"/>
                  </a:lnTo>
                  <a:lnTo>
                    <a:pt x="132" y="540"/>
                  </a:lnTo>
                  <a:lnTo>
                    <a:pt x="178" y="481"/>
                  </a:lnTo>
                  <a:lnTo>
                    <a:pt x="210" y="421"/>
                  </a:lnTo>
                  <a:lnTo>
                    <a:pt x="228" y="359"/>
                  </a:lnTo>
                  <a:lnTo>
                    <a:pt x="232" y="297"/>
                  </a:lnTo>
                  <a:lnTo>
                    <a:pt x="216" y="215"/>
                  </a:lnTo>
                  <a:lnTo>
                    <a:pt x="185" y="150"/>
                  </a:lnTo>
                  <a:lnTo>
                    <a:pt x="152" y="104"/>
                  </a:lnTo>
                  <a:lnTo>
                    <a:pt x="130" y="81"/>
                  </a:lnTo>
                  <a:lnTo>
                    <a:pt x="120" y="75"/>
                  </a:lnTo>
                  <a:lnTo>
                    <a:pt x="109" y="74"/>
                  </a:lnTo>
                  <a:close/>
                  <a:moveTo>
                    <a:pt x="34" y="146"/>
                  </a:moveTo>
                  <a:lnTo>
                    <a:pt x="23" y="147"/>
                  </a:lnTo>
                  <a:lnTo>
                    <a:pt x="13" y="152"/>
                  </a:lnTo>
                  <a:lnTo>
                    <a:pt x="5" y="161"/>
                  </a:lnTo>
                  <a:lnTo>
                    <a:pt x="2" y="167"/>
                  </a:lnTo>
                  <a:lnTo>
                    <a:pt x="0" y="172"/>
                  </a:lnTo>
                  <a:lnTo>
                    <a:pt x="1" y="189"/>
                  </a:lnTo>
                  <a:lnTo>
                    <a:pt x="6" y="199"/>
                  </a:lnTo>
                  <a:lnTo>
                    <a:pt x="15" y="205"/>
                  </a:lnTo>
                  <a:lnTo>
                    <a:pt x="26" y="215"/>
                  </a:lnTo>
                  <a:lnTo>
                    <a:pt x="42" y="235"/>
                  </a:lnTo>
                  <a:lnTo>
                    <a:pt x="57" y="263"/>
                  </a:lnTo>
                  <a:lnTo>
                    <a:pt x="65" y="298"/>
                  </a:lnTo>
                  <a:lnTo>
                    <a:pt x="64" y="329"/>
                  </a:lnTo>
                  <a:lnTo>
                    <a:pt x="55" y="361"/>
                  </a:lnTo>
                  <a:lnTo>
                    <a:pt x="36" y="392"/>
                  </a:lnTo>
                  <a:lnTo>
                    <a:pt x="10" y="423"/>
                  </a:lnTo>
                  <a:lnTo>
                    <a:pt x="3" y="433"/>
                  </a:lnTo>
                  <a:lnTo>
                    <a:pt x="0" y="445"/>
                  </a:lnTo>
                  <a:lnTo>
                    <a:pt x="2" y="457"/>
                  </a:lnTo>
                  <a:lnTo>
                    <a:pt x="9" y="468"/>
                  </a:lnTo>
                  <a:lnTo>
                    <a:pt x="18" y="475"/>
                  </a:lnTo>
                  <a:lnTo>
                    <a:pt x="29" y="478"/>
                  </a:lnTo>
                  <a:lnTo>
                    <a:pt x="41" y="476"/>
                  </a:lnTo>
                  <a:lnTo>
                    <a:pt x="51" y="469"/>
                  </a:lnTo>
                  <a:lnTo>
                    <a:pt x="92" y="418"/>
                  </a:lnTo>
                  <a:lnTo>
                    <a:pt x="115" y="371"/>
                  </a:lnTo>
                  <a:lnTo>
                    <a:pt x="125" y="328"/>
                  </a:lnTo>
                  <a:lnTo>
                    <a:pt x="125" y="291"/>
                  </a:lnTo>
                  <a:lnTo>
                    <a:pt x="112" y="240"/>
                  </a:lnTo>
                  <a:lnTo>
                    <a:pt x="91" y="199"/>
                  </a:lnTo>
                  <a:lnTo>
                    <a:pt x="66" y="168"/>
                  </a:lnTo>
                  <a:lnTo>
                    <a:pt x="46" y="150"/>
                  </a:lnTo>
                  <a:lnTo>
                    <a:pt x="34" y="146"/>
                  </a:lnTo>
                  <a:close/>
                </a:path>
              </a:pathLst>
            </a:custGeom>
            <a:solidFill>
              <a:srgbClr val="2BC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0" name="Freeform 131">
              <a:extLst>
                <a:ext uri="{FF2B5EF4-FFF2-40B4-BE49-F238E27FC236}">
                  <a16:creationId xmlns:a16="http://schemas.microsoft.com/office/drawing/2014/main" xmlns="" id="{9AFCA0D0-94D2-4257-B214-28E86C162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" y="3159"/>
              <a:ext cx="630" cy="460"/>
            </a:xfrm>
            <a:custGeom>
              <a:avLst/>
              <a:gdLst>
                <a:gd name="T0" fmla="+- 0 10154 9652"/>
                <a:gd name="T1" fmla="*/ T0 w 630"/>
                <a:gd name="T2" fmla="+- 0 3159 3159"/>
                <a:gd name="T3" fmla="*/ 3159 h 460"/>
                <a:gd name="T4" fmla="+- 0 9780 9652"/>
                <a:gd name="T5" fmla="*/ T4 w 630"/>
                <a:gd name="T6" fmla="+- 0 3159 3159"/>
                <a:gd name="T7" fmla="*/ 3159 h 460"/>
                <a:gd name="T8" fmla="+- 0 9730 9652"/>
                <a:gd name="T9" fmla="*/ T8 w 630"/>
                <a:gd name="T10" fmla="+- 0 3169 3159"/>
                <a:gd name="T11" fmla="*/ 3169 h 460"/>
                <a:gd name="T12" fmla="+- 0 9690 9652"/>
                <a:gd name="T13" fmla="*/ T12 w 630"/>
                <a:gd name="T14" fmla="+- 0 3195 3159"/>
                <a:gd name="T15" fmla="*/ 3195 h 460"/>
                <a:gd name="T16" fmla="+- 0 9662 9652"/>
                <a:gd name="T17" fmla="*/ T16 w 630"/>
                <a:gd name="T18" fmla="+- 0 3235 3159"/>
                <a:gd name="T19" fmla="*/ 3235 h 460"/>
                <a:gd name="T20" fmla="+- 0 9652 9652"/>
                <a:gd name="T21" fmla="*/ T20 w 630"/>
                <a:gd name="T22" fmla="+- 0 3283 3159"/>
                <a:gd name="T23" fmla="*/ 3283 h 460"/>
                <a:gd name="T24" fmla="+- 0 9652 9652"/>
                <a:gd name="T25" fmla="*/ T24 w 630"/>
                <a:gd name="T26" fmla="+- 0 3406 3159"/>
                <a:gd name="T27" fmla="*/ 3406 h 460"/>
                <a:gd name="T28" fmla="+- 0 9660 9652"/>
                <a:gd name="T29" fmla="*/ T28 w 630"/>
                <a:gd name="T30" fmla="+- 0 3448 3159"/>
                <a:gd name="T31" fmla="*/ 3448 h 460"/>
                <a:gd name="T32" fmla="+- 0 9680 9652"/>
                <a:gd name="T33" fmla="*/ T32 w 630"/>
                <a:gd name="T34" fmla="+- 0 3483 3159"/>
                <a:gd name="T35" fmla="*/ 3483 h 460"/>
                <a:gd name="T36" fmla="+- 0 9711 9652"/>
                <a:gd name="T37" fmla="*/ T36 w 630"/>
                <a:gd name="T38" fmla="+- 0 3510 3159"/>
                <a:gd name="T39" fmla="*/ 3510 h 460"/>
                <a:gd name="T40" fmla="+- 0 9751 9652"/>
                <a:gd name="T41" fmla="*/ T40 w 630"/>
                <a:gd name="T42" fmla="+- 0 3526 3159"/>
                <a:gd name="T43" fmla="*/ 3526 h 460"/>
                <a:gd name="T44" fmla="+- 0 9751 9652"/>
                <a:gd name="T45" fmla="*/ T44 w 630"/>
                <a:gd name="T46" fmla="+- 0 3618 3159"/>
                <a:gd name="T47" fmla="*/ 3618 h 460"/>
                <a:gd name="T48" fmla="+- 0 9851 9652"/>
                <a:gd name="T49" fmla="*/ T48 w 630"/>
                <a:gd name="T50" fmla="+- 0 3530 3159"/>
                <a:gd name="T51" fmla="*/ 3530 h 460"/>
                <a:gd name="T52" fmla="+- 0 10154 9652"/>
                <a:gd name="T53" fmla="*/ T52 w 630"/>
                <a:gd name="T54" fmla="+- 0 3530 3159"/>
                <a:gd name="T55" fmla="*/ 3530 h 460"/>
                <a:gd name="T56" fmla="+- 0 10204 9652"/>
                <a:gd name="T57" fmla="*/ T56 w 630"/>
                <a:gd name="T58" fmla="+- 0 3520 3159"/>
                <a:gd name="T59" fmla="*/ 3520 h 460"/>
                <a:gd name="T60" fmla="+- 0 10245 9652"/>
                <a:gd name="T61" fmla="*/ T60 w 630"/>
                <a:gd name="T62" fmla="+- 0 3493 3159"/>
                <a:gd name="T63" fmla="*/ 3493 h 460"/>
                <a:gd name="T64" fmla="+- 0 10272 9652"/>
                <a:gd name="T65" fmla="*/ T64 w 630"/>
                <a:gd name="T66" fmla="+- 0 3454 3159"/>
                <a:gd name="T67" fmla="*/ 3454 h 460"/>
                <a:gd name="T68" fmla="+- 0 10282 9652"/>
                <a:gd name="T69" fmla="*/ T68 w 630"/>
                <a:gd name="T70" fmla="+- 0 3406 3159"/>
                <a:gd name="T71" fmla="*/ 3406 h 460"/>
                <a:gd name="T72" fmla="+- 0 10282 9652"/>
                <a:gd name="T73" fmla="*/ T72 w 630"/>
                <a:gd name="T74" fmla="+- 0 3283 3159"/>
                <a:gd name="T75" fmla="*/ 3283 h 460"/>
                <a:gd name="T76" fmla="+- 0 10272 9652"/>
                <a:gd name="T77" fmla="*/ T76 w 630"/>
                <a:gd name="T78" fmla="+- 0 3235 3159"/>
                <a:gd name="T79" fmla="*/ 3235 h 460"/>
                <a:gd name="T80" fmla="+- 0 10245 9652"/>
                <a:gd name="T81" fmla="*/ T80 w 630"/>
                <a:gd name="T82" fmla="+- 0 3195 3159"/>
                <a:gd name="T83" fmla="*/ 3195 h 460"/>
                <a:gd name="T84" fmla="+- 0 10204 9652"/>
                <a:gd name="T85" fmla="*/ T84 w 630"/>
                <a:gd name="T86" fmla="+- 0 3169 3159"/>
                <a:gd name="T87" fmla="*/ 3169 h 460"/>
                <a:gd name="T88" fmla="+- 0 10154 9652"/>
                <a:gd name="T89" fmla="*/ T88 w 630"/>
                <a:gd name="T90" fmla="+- 0 3159 3159"/>
                <a:gd name="T91" fmla="*/ 3159 h 4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630" h="460">
                  <a:moveTo>
                    <a:pt x="502" y="0"/>
                  </a:moveTo>
                  <a:lnTo>
                    <a:pt x="128" y="0"/>
                  </a:lnTo>
                  <a:lnTo>
                    <a:pt x="78" y="10"/>
                  </a:lnTo>
                  <a:lnTo>
                    <a:pt x="38" y="36"/>
                  </a:lnTo>
                  <a:lnTo>
                    <a:pt x="10" y="76"/>
                  </a:lnTo>
                  <a:lnTo>
                    <a:pt x="0" y="124"/>
                  </a:lnTo>
                  <a:lnTo>
                    <a:pt x="0" y="247"/>
                  </a:lnTo>
                  <a:lnTo>
                    <a:pt x="8" y="289"/>
                  </a:lnTo>
                  <a:lnTo>
                    <a:pt x="28" y="324"/>
                  </a:lnTo>
                  <a:lnTo>
                    <a:pt x="59" y="351"/>
                  </a:lnTo>
                  <a:lnTo>
                    <a:pt x="99" y="367"/>
                  </a:lnTo>
                  <a:lnTo>
                    <a:pt x="99" y="459"/>
                  </a:lnTo>
                  <a:lnTo>
                    <a:pt x="199" y="371"/>
                  </a:lnTo>
                  <a:lnTo>
                    <a:pt x="502" y="371"/>
                  </a:lnTo>
                  <a:lnTo>
                    <a:pt x="552" y="361"/>
                  </a:lnTo>
                  <a:lnTo>
                    <a:pt x="593" y="334"/>
                  </a:lnTo>
                  <a:lnTo>
                    <a:pt x="620" y="295"/>
                  </a:lnTo>
                  <a:lnTo>
                    <a:pt x="630" y="247"/>
                  </a:lnTo>
                  <a:lnTo>
                    <a:pt x="630" y="124"/>
                  </a:lnTo>
                  <a:lnTo>
                    <a:pt x="620" y="76"/>
                  </a:lnTo>
                  <a:lnTo>
                    <a:pt x="593" y="36"/>
                  </a:lnTo>
                  <a:lnTo>
                    <a:pt x="552" y="10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1" name="AutoShape 130">
              <a:extLst>
                <a:ext uri="{FF2B5EF4-FFF2-40B4-BE49-F238E27FC236}">
                  <a16:creationId xmlns:a16="http://schemas.microsoft.com/office/drawing/2014/main" xmlns="" id="{1B93FDD9-5C68-43A6-9106-4FF710B89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3" y="3141"/>
              <a:ext cx="667" cy="496"/>
            </a:xfrm>
            <a:custGeom>
              <a:avLst/>
              <a:gdLst>
                <a:gd name="T0" fmla="+- 0 9875 9634"/>
                <a:gd name="T1" fmla="*/ T0 w 667"/>
                <a:gd name="T2" fmla="+- 0 3317 3141"/>
                <a:gd name="T3" fmla="*/ 3317 h 496"/>
                <a:gd name="T4" fmla="+- 0 9839 9634"/>
                <a:gd name="T5" fmla="*/ T4 w 667"/>
                <a:gd name="T6" fmla="+- 0 3310 3141"/>
                <a:gd name="T7" fmla="*/ 3310 h 496"/>
                <a:gd name="T8" fmla="+- 0 9819 9634"/>
                <a:gd name="T9" fmla="*/ T8 w 667"/>
                <a:gd name="T10" fmla="+- 0 3339 3141"/>
                <a:gd name="T11" fmla="*/ 3339 h 496"/>
                <a:gd name="T12" fmla="+- 0 9839 9634"/>
                <a:gd name="T13" fmla="*/ T12 w 667"/>
                <a:gd name="T14" fmla="+- 0 3369 3141"/>
                <a:gd name="T15" fmla="*/ 3369 h 496"/>
                <a:gd name="T16" fmla="+- 0 9875 9634"/>
                <a:gd name="T17" fmla="*/ T16 w 667"/>
                <a:gd name="T18" fmla="+- 0 3362 3141"/>
                <a:gd name="T19" fmla="*/ 3362 h 496"/>
                <a:gd name="T20" fmla="+- 0 10000 9634"/>
                <a:gd name="T21" fmla="*/ T20 w 667"/>
                <a:gd name="T22" fmla="+- 0 3339 3141"/>
                <a:gd name="T23" fmla="*/ 3339 h 496"/>
                <a:gd name="T24" fmla="+- 0 9980 9634"/>
                <a:gd name="T25" fmla="*/ T24 w 667"/>
                <a:gd name="T26" fmla="+- 0 3310 3141"/>
                <a:gd name="T27" fmla="*/ 3310 h 496"/>
                <a:gd name="T28" fmla="+- 0 9944 9634"/>
                <a:gd name="T29" fmla="*/ T28 w 667"/>
                <a:gd name="T30" fmla="+- 0 3317 3141"/>
                <a:gd name="T31" fmla="*/ 3317 h 496"/>
                <a:gd name="T32" fmla="+- 0 9937 9634"/>
                <a:gd name="T33" fmla="*/ T32 w 667"/>
                <a:gd name="T34" fmla="+- 0 3352 3141"/>
                <a:gd name="T35" fmla="*/ 3352 h 496"/>
                <a:gd name="T36" fmla="+- 0 9967 9634"/>
                <a:gd name="T37" fmla="*/ T36 w 667"/>
                <a:gd name="T38" fmla="+- 0 3372 3141"/>
                <a:gd name="T39" fmla="*/ 3372 h 496"/>
                <a:gd name="T40" fmla="+- 0 9998 9634"/>
                <a:gd name="T41" fmla="*/ T40 w 667"/>
                <a:gd name="T42" fmla="+- 0 3352 3141"/>
                <a:gd name="T43" fmla="*/ 3352 h 496"/>
                <a:gd name="T44" fmla="+- 0 10113 9634"/>
                <a:gd name="T45" fmla="*/ T44 w 667"/>
                <a:gd name="T46" fmla="+- 0 3327 3141"/>
                <a:gd name="T47" fmla="*/ 3327 h 496"/>
                <a:gd name="T48" fmla="+- 0 10082 9634"/>
                <a:gd name="T49" fmla="*/ T48 w 667"/>
                <a:gd name="T50" fmla="+- 0 3307 3141"/>
                <a:gd name="T51" fmla="*/ 3307 h 496"/>
                <a:gd name="T52" fmla="+- 0 10052 9634"/>
                <a:gd name="T53" fmla="*/ T52 w 667"/>
                <a:gd name="T54" fmla="+- 0 3327 3141"/>
                <a:gd name="T55" fmla="*/ 3327 h 496"/>
                <a:gd name="T56" fmla="+- 0 10059 9634"/>
                <a:gd name="T57" fmla="*/ T56 w 667"/>
                <a:gd name="T58" fmla="+- 0 3362 3141"/>
                <a:gd name="T59" fmla="*/ 3362 h 496"/>
                <a:gd name="T60" fmla="+- 0 10095 9634"/>
                <a:gd name="T61" fmla="*/ T60 w 667"/>
                <a:gd name="T62" fmla="+- 0 3369 3141"/>
                <a:gd name="T63" fmla="*/ 3369 h 496"/>
                <a:gd name="T64" fmla="+- 0 10116 9634"/>
                <a:gd name="T65" fmla="*/ T64 w 667"/>
                <a:gd name="T66" fmla="+- 0 3339 3141"/>
                <a:gd name="T67" fmla="*/ 3339 h 496"/>
                <a:gd name="T68" fmla="+- 0 10290 9634"/>
                <a:gd name="T69" fmla="*/ T68 w 667"/>
                <a:gd name="T70" fmla="+- 0 3229 3141"/>
                <a:gd name="T71" fmla="*/ 3229 h 496"/>
                <a:gd name="T72" fmla="+- 0 10264 9634"/>
                <a:gd name="T73" fmla="*/ T72 w 667"/>
                <a:gd name="T74" fmla="+- 0 3283 3141"/>
                <a:gd name="T75" fmla="*/ 3283 h 496"/>
                <a:gd name="T76" fmla="+- 0 10232 9634"/>
                <a:gd name="T77" fmla="*/ T76 w 667"/>
                <a:gd name="T78" fmla="+- 0 3481 3141"/>
                <a:gd name="T79" fmla="*/ 3481 h 496"/>
                <a:gd name="T80" fmla="+- 0 9846 9634"/>
                <a:gd name="T81" fmla="*/ T80 w 667"/>
                <a:gd name="T82" fmla="+- 0 3512 3141"/>
                <a:gd name="T83" fmla="*/ 3512 h 496"/>
                <a:gd name="T84" fmla="+- 0 9769 9634"/>
                <a:gd name="T85" fmla="*/ T84 w 667"/>
                <a:gd name="T86" fmla="+- 0 3518 3141"/>
                <a:gd name="T87" fmla="*/ 3518 h 496"/>
                <a:gd name="T88" fmla="+- 0 9738 9634"/>
                <a:gd name="T89" fmla="*/ T88 w 667"/>
                <a:gd name="T90" fmla="+- 0 3504 3141"/>
                <a:gd name="T91" fmla="*/ 3504 h 496"/>
                <a:gd name="T92" fmla="+- 0 9695 9634"/>
                <a:gd name="T93" fmla="*/ T92 w 667"/>
                <a:gd name="T94" fmla="+- 0 3472 3141"/>
                <a:gd name="T95" fmla="*/ 3472 h 496"/>
                <a:gd name="T96" fmla="+- 0 9672 9634"/>
                <a:gd name="T97" fmla="*/ T96 w 667"/>
                <a:gd name="T98" fmla="+- 0 3424 3141"/>
                <a:gd name="T99" fmla="*/ 3424 h 496"/>
                <a:gd name="T100" fmla="+- 0 9679 9634"/>
                <a:gd name="T101" fmla="*/ T100 w 667"/>
                <a:gd name="T102" fmla="+- 0 3242 3141"/>
                <a:gd name="T103" fmla="*/ 3242 h 496"/>
                <a:gd name="T104" fmla="+- 0 9780 9634"/>
                <a:gd name="T105" fmla="*/ T104 w 667"/>
                <a:gd name="T106" fmla="+- 0 3177 3141"/>
                <a:gd name="T107" fmla="*/ 3177 h 496"/>
                <a:gd name="T108" fmla="+- 0 10232 9634"/>
                <a:gd name="T109" fmla="*/ T108 w 667"/>
                <a:gd name="T110" fmla="+- 0 3208 3141"/>
                <a:gd name="T111" fmla="*/ 3208 h 496"/>
                <a:gd name="T112" fmla="+- 0 10264 9634"/>
                <a:gd name="T113" fmla="*/ T112 w 667"/>
                <a:gd name="T114" fmla="+- 0 3190 3141"/>
                <a:gd name="T115" fmla="*/ 3190 h 496"/>
                <a:gd name="T116" fmla="+- 0 10235 9634"/>
                <a:gd name="T117" fmla="*/ T116 w 667"/>
                <a:gd name="T118" fmla="+- 0 3165 3141"/>
                <a:gd name="T119" fmla="*/ 3165 h 496"/>
                <a:gd name="T120" fmla="+- 0 10154 9634"/>
                <a:gd name="T121" fmla="*/ T120 w 667"/>
                <a:gd name="T122" fmla="+- 0 3141 3141"/>
                <a:gd name="T123" fmla="*/ 3141 h 496"/>
                <a:gd name="T124" fmla="+- 0 9724 9634"/>
                <a:gd name="T125" fmla="*/ T124 w 667"/>
                <a:gd name="T126" fmla="+- 0 3152 3141"/>
                <a:gd name="T127" fmla="*/ 3152 h 496"/>
                <a:gd name="T128" fmla="+- 0 9658 9634"/>
                <a:gd name="T129" fmla="*/ T128 w 667"/>
                <a:gd name="T130" fmla="+- 0 3204 3141"/>
                <a:gd name="T131" fmla="*/ 3204 h 496"/>
                <a:gd name="T132" fmla="+- 0 9634 9634"/>
                <a:gd name="T133" fmla="*/ T132 w 667"/>
                <a:gd name="T134" fmla="+- 0 3283 3141"/>
                <a:gd name="T135" fmla="*/ 3283 h 496"/>
                <a:gd name="T136" fmla="+- 0 9636 9634"/>
                <a:gd name="T137" fmla="*/ T136 w 667"/>
                <a:gd name="T138" fmla="+- 0 3430 3141"/>
                <a:gd name="T139" fmla="*/ 3430 h 496"/>
                <a:gd name="T140" fmla="+- 0 9647 9634"/>
                <a:gd name="T141" fmla="*/ T140 w 667"/>
                <a:gd name="T142" fmla="+- 0 3464 3141"/>
                <a:gd name="T143" fmla="*/ 3464 h 496"/>
                <a:gd name="T144" fmla="+- 0 9666 9634"/>
                <a:gd name="T145" fmla="*/ T144 w 667"/>
                <a:gd name="T146" fmla="+- 0 3494 3141"/>
                <a:gd name="T147" fmla="*/ 3494 h 496"/>
                <a:gd name="T148" fmla="+- 0 9713 9634"/>
                <a:gd name="T149" fmla="*/ T148 w 667"/>
                <a:gd name="T150" fmla="+- 0 3532 3141"/>
                <a:gd name="T151" fmla="*/ 3532 h 496"/>
                <a:gd name="T152" fmla="+- 0 9736 9634"/>
                <a:gd name="T153" fmla="*/ T152 w 667"/>
                <a:gd name="T154" fmla="+- 0 3632 3141"/>
                <a:gd name="T155" fmla="*/ 3632 h 496"/>
                <a:gd name="T156" fmla="+- 0 9755 9634"/>
                <a:gd name="T157" fmla="*/ T156 w 667"/>
                <a:gd name="T158" fmla="+- 0 3636 3141"/>
                <a:gd name="T159" fmla="*/ 3636 h 496"/>
                <a:gd name="T160" fmla="+- 0 9858 9634"/>
                <a:gd name="T161" fmla="*/ T160 w 667"/>
                <a:gd name="T162" fmla="+- 0 3548 3141"/>
                <a:gd name="T163" fmla="*/ 3548 h 496"/>
                <a:gd name="T164" fmla="+- 0 10210 9634"/>
                <a:gd name="T165" fmla="*/ T164 w 667"/>
                <a:gd name="T166" fmla="+- 0 3537 3141"/>
                <a:gd name="T167" fmla="*/ 3537 h 496"/>
                <a:gd name="T168" fmla="+- 0 10276 9634"/>
                <a:gd name="T169" fmla="*/ T168 w 667"/>
                <a:gd name="T170" fmla="+- 0 3484 3141"/>
                <a:gd name="T171" fmla="*/ 3484 h 496"/>
                <a:gd name="T172" fmla="+- 0 10301 9634"/>
                <a:gd name="T173" fmla="*/ T172 w 667"/>
                <a:gd name="T174" fmla="+- 0 3406 3141"/>
                <a:gd name="T175" fmla="*/ 3406 h 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667" h="496">
                  <a:moveTo>
                    <a:pt x="251" y="198"/>
                  </a:moveTo>
                  <a:lnTo>
                    <a:pt x="248" y="186"/>
                  </a:lnTo>
                  <a:lnTo>
                    <a:pt x="241" y="176"/>
                  </a:lnTo>
                  <a:lnTo>
                    <a:pt x="231" y="169"/>
                  </a:lnTo>
                  <a:lnTo>
                    <a:pt x="218" y="166"/>
                  </a:lnTo>
                  <a:lnTo>
                    <a:pt x="205" y="169"/>
                  </a:lnTo>
                  <a:lnTo>
                    <a:pt x="194" y="176"/>
                  </a:lnTo>
                  <a:lnTo>
                    <a:pt x="187" y="186"/>
                  </a:lnTo>
                  <a:lnTo>
                    <a:pt x="185" y="198"/>
                  </a:lnTo>
                  <a:lnTo>
                    <a:pt x="187" y="211"/>
                  </a:lnTo>
                  <a:lnTo>
                    <a:pt x="194" y="221"/>
                  </a:lnTo>
                  <a:lnTo>
                    <a:pt x="205" y="228"/>
                  </a:lnTo>
                  <a:lnTo>
                    <a:pt x="218" y="231"/>
                  </a:lnTo>
                  <a:lnTo>
                    <a:pt x="231" y="228"/>
                  </a:lnTo>
                  <a:lnTo>
                    <a:pt x="241" y="221"/>
                  </a:lnTo>
                  <a:lnTo>
                    <a:pt x="248" y="211"/>
                  </a:lnTo>
                  <a:lnTo>
                    <a:pt x="251" y="198"/>
                  </a:lnTo>
                  <a:close/>
                  <a:moveTo>
                    <a:pt x="366" y="198"/>
                  </a:moveTo>
                  <a:lnTo>
                    <a:pt x="364" y="186"/>
                  </a:lnTo>
                  <a:lnTo>
                    <a:pt x="357" y="176"/>
                  </a:lnTo>
                  <a:lnTo>
                    <a:pt x="346" y="169"/>
                  </a:lnTo>
                  <a:lnTo>
                    <a:pt x="333" y="166"/>
                  </a:lnTo>
                  <a:lnTo>
                    <a:pt x="320" y="169"/>
                  </a:lnTo>
                  <a:lnTo>
                    <a:pt x="310" y="176"/>
                  </a:lnTo>
                  <a:lnTo>
                    <a:pt x="303" y="186"/>
                  </a:lnTo>
                  <a:lnTo>
                    <a:pt x="300" y="198"/>
                  </a:lnTo>
                  <a:lnTo>
                    <a:pt x="303" y="211"/>
                  </a:lnTo>
                  <a:lnTo>
                    <a:pt x="310" y="221"/>
                  </a:lnTo>
                  <a:lnTo>
                    <a:pt x="320" y="228"/>
                  </a:lnTo>
                  <a:lnTo>
                    <a:pt x="333" y="231"/>
                  </a:lnTo>
                  <a:lnTo>
                    <a:pt x="346" y="228"/>
                  </a:lnTo>
                  <a:lnTo>
                    <a:pt x="357" y="221"/>
                  </a:lnTo>
                  <a:lnTo>
                    <a:pt x="364" y="211"/>
                  </a:lnTo>
                  <a:lnTo>
                    <a:pt x="366" y="198"/>
                  </a:lnTo>
                  <a:close/>
                  <a:moveTo>
                    <a:pt x="482" y="198"/>
                  </a:moveTo>
                  <a:lnTo>
                    <a:pt x="479" y="186"/>
                  </a:lnTo>
                  <a:lnTo>
                    <a:pt x="472" y="176"/>
                  </a:lnTo>
                  <a:lnTo>
                    <a:pt x="461" y="169"/>
                  </a:lnTo>
                  <a:lnTo>
                    <a:pt x="448" y="166"/>
                  </a:lnTo>
                  <a:lnTo>
                    <a:pt x="436" y="169"/>
                  </a:lnTo>
                  <a:lnTo>
                    <a:pt x="425" y="176"/>
                  </a:lnTo>
                  <a:lnTo>
                    <a:pt x="418" y="186"/>
                  </a:lnTo>
                  <a:lnTo>
                    <a:pt x="415" y="198"/>
                  </a:lnTo>
                  <a:lnTo>
                    <a:pt x="418" y="211"/>
                  </a:lnTo>
                  <a:lnTo>
                    <a:pt x="425" y="221"/>
                  </a:lnTo>
                  <a:lnTo>
                    <a:pt x="436" y="228"/>
                  </a:lnTo>
                  <a:lnTo>
                    <a:pt x="448" y="231"/>
                  </a:lnTo>
                  <a:lnTo>
                    <a:pt x="461" y="228"/>
                  </a:lnTo>
                  <a:lnTo>
                    <a:pt x="472" y="221"/>
                  </a:lnTo>
                  <a:lnTo>
                    <a:pt x="479" y="211"/>
                  </a:lnTo>
                  <a:lnTo>
                    <a:pt x="482" y="198"/>
                  </a:lnTo>
                  <a:close/>
                  <a:moveTo>
                    <a:pt x="667" y="142"/>
                  </a:moveTo>
                  <a:lnTo>
                    <a:pt x="664" y="114"/>
                  </a:lnTo>
                  <a:lnTo>
                    <a:pt x="656" y="88"/>
                  </a:lnTo>
                  <a:lnTo>
                    <a:pt x="642" y="63"/>
                  </a:lnTo>
                  <a:lnTo>
                    <a:pt x="630" y="49"/>
                  </a:lnTo>
                  <a:lnTo>
                    <a:pt x="630" y="142"/>
                  </a:lnTo>
                  <a:lnTo>
                    <a:pt x="630" y="265"/>
                  </a:lnTo>
                  <a:lnTo>
                    <a:pt x="621" y="306"/>
                  </a:lnTo>
                  <a:lnTo>
                    <a:pt x="598" y="340"/>
                  </a:lnTo>
                  <a:lnTo>
                    <a:pt x="563" y="362"/>
                  </a:lnTo>
                  <a:lnTo>
                    <a:pt x="520" y="371"/>
                  </a:lnTo>
                  <a:lnTo>
                    <a:pt x="212" y="371"/>
                  </a:lnTo>
                  <a:lnTo>
                    <a:pt x="208" y="372"/>
                  </a:lnTo>
                  <a:lnTo>
                    <a:pt x="135" y="437"/>
                  </a:lnTo>
                  <a:lnTo>
                    <a:pt x="135" y="377"/>
                  </a:lnTo>
                  <a:lnTo>
                    <a:pt x="129" y="370"/>
                  </a:lnTo>
                  <a:lnTo>
                    <a:pt x="121" y="368"/>
                  </a:lnTo>
                  <a:lnTo>
                    <a:pt x="104" y="363"/>
                  </a:lnTo>
                  <a:lnTo>
                    <a:pt x="88" y="354"/>
                  </a:lnTo>
                  <a:lnTo>
                    <a:pt x="73" y="344"/>
                  </a:lnTo>
                  <a:lnTo>
                    <a:pt x="61" y="331"/>
                  </a:lnTo>
                  <a:lnTo>
                    <a:pt x="50" y="316"/>
                  </a:lnTo>
                  <a:lnTo>
                    <a:pt x="43" y="300"/>
                  </a:lnTo>
                  <a:lnTo>
                    <a:pt x="38" y="283"/>
                  </a:lnTo>
                  <a:lnTo>
                    <a:pt x="37" y="265"/>
                  </a:lnTo>
                  <a:lnTo>
                    <a:pt x="37" y="142"/>
                  </a:lnTo>
                  <a:lnTo>
                    <a:pt x="45" y="101"/>
                  </a:lnTo>
                  <a:lnTo>
                    <a:pt x="69" y="67"/>
                  </a:lnTo>
                  <a:lnTo>
                    <a:pt x="103" y="44"/>
                  </a:lnTo>
                  <a:lnTo>
                    <a:pt x="146" y="36"/>
                  </a:lnTo>
                  <a:lnTo>
                    <a:pt x="520" y="36"/>
                  </a:lnTo>
                  <a:lnTo>
                    <a:pt x="563" y="44"/>
                  </a:lnTo>
                  <a:lnTo>
                    <a:pt x="598" y="67"/>
                  </a:lnTo>
                  <a:lnTo>
                    <a:pt x="621" y="101"/>
                  </a:lnTo>
                  <a:lnTo>
                    <a:pt x="630" y="142"/>
                  </a:lnTo>
                  <a:lnTo>
                    <a:pt x="630" y="49"/>
                  </a:lnTo>
                  <a:lnTo>
                    <a:pt x="624" y="42"/>
                  </a:lnTo>
                  <a:lnTo>
                    <a:pt x="617" y="36"/>
                  </a:lnTo>
                  <a:lnTo>
                    <a:pt x="601" y="24"/>
                  </a:lnTo>
                  <a:lnTo>
                    <a:pt x="576" y="11"/>
                  </a:lnTo>
                  <a:lnTo>
                    <a:pt x="549" y="3"/>
                  </a:lnTo>
                  <a:lnTo>
                    <a:pt x="520" y="0"/>
                  </a:lnTo>
                  <a:lnTo>
                    <a:pt x="146" y="0"/>
                  </a:lnTo>
                  <a:lnTo>
                    <a:pt x="117" y="3"/>
                  </a:lnTo>
                  <a:lnTo>
                    <a:pt x="90" y="11"/>
                  </a:lnTo>
                  <a:lnTo>
                    <a:pt x="65" y="24"/>
                  </a:lnTo>
                  <a:lnTo>
                    <a:pt x="43" y="42"/>
                  </a:lnTo>
                  <a:lnTo>
                    <a:pt x="24" y="63"/>
                  </a:lnTo>
                  <a:lnTo>
                    <a:pt x="11" y="88"/>
                  </a:lnTo>
                  <a:lnTo>
                    <a:pt x="2" y="114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0" y="277"/>
                  </a:lnTo>
                  <a:lnTo>
                    <a:pt x="2" y="289"/>
                  </a:lnTo>
                  <a:lnTo>
                    <a:pt x="4" y="301"/>
                  </a:lnTo>
                  <a:lnTo>
                    <a:pt x="8" y="313"/>
                  </a:lnTo>
                  <a:lnTo>
                    <a:pt x="13" y="323"/>
                  </a:lnTo>
                  <a:lnTo>
                    <a:pt x="18" y="334"/>
                  </a:lnTo>
                  <a:lnTo>
                    <a:pt x="25" y="344"/>
                  </a:lnTo>
                  <a:lnTo>
                    <a:pt x="32" y="353"/>
                  </a:lnTo>
                  <a:lnTo>
                    <a:pt x="46" y="368"/>
                  </a:lnTo>
                  <a:lnTo>
                    <a:pt x="62" y="381"/>
                  </a:lnTo>
                  <a:lnTo>
                    <a:pt x="79" y="391"/>
                  </a:lnTo>
                  <a:lnTo>
                    <a:pt x="98" y="399"/>
                  </a:lnTo>
                  <a:lnTo>
                    <a:pt x="98" y="485"/>
                  </a:lnTo>
                  <a:lnTo>
                    <a:pt x="102" y="491"/>
                  </a:lnTo>
                  <a:lnTo>
                    <a:pt x="111" y="495"/>
                  </a:lnTo>
                  <a:lnTo>
                    <a:pt x="114" y="495"/>
                  </a:lnTo>
                  <a:lnTo>
                    <a:pt x="121" y="495"/>
                  </a:lnTo>
                  <a:lnTo>
                    <a:pt x="126" y="494"/>
                  </a:lnTo>
                  <a:lnTo>
                    <a:pt x="190" y="437"/>
                  </a:lnTo>
                  <a:lnTo>
                    <a:pt x="224" y="407"/>
                  </a:lnTo>
                  <a:lnTo>
                    <a:pt x="520" y="407"/>
                  </a:lnTo>
                  <a:lnTo>
                    <a:pt x="549" y="404"/>
                  </a:lnTo>
                  <a:lnTo>
                    <a:pt x="576" y="396"/>
                  </a:lnTo>
                  <a:lnTo>
                    <a:pt x="601" y="383"/>
                  </a:lnTo>
                  <a:lnTo>
                    <a:pt x="624" y="365"/>
                  </a:lnTo>
                  <a:lnTo>
                    <a:pt x="642" y="343"/>
                  </a:lnTo>
                  <a:lnTo>
                    <a:pt x="656" y="319"/>
                  </a:lnTo>
                  <a:lnTo>
                    <a:pt x="664" y="293"/>
                  </a:lnTo>
                  <a:lnTo>
                    <a:pt x="667" y="265"/>
                  </a:lnTo>
                  <a:lnTo>
                    <a:pt x="667" y="142"/>
                  </a:lnTo>
                  <a:close/>
                </a:path>
              </a:pathLst>
            </a:custGeom>
            <a:solidFill>
              <a:srgbClr val="EA4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2" name="AutoShape 129">
              <a:extLst>
                <a:ext uri="{FF2B5EF4-FFF2-40B4-BE49-F238E27FC236}">
                  <a16:creationId xmlns:a16="http://schemas.microsoft.com/office/drawing/2014/main" xmlns="" id="{6A2ABEEE-53E1-4D48-B6FB-1405BA9FF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9" y="3503"/>
              <a:ext cx="1266" cy="1125"/>
            </a:xfrm>
            <a:custGeom>
              <a:avLst/>
              <a:gdLst>
                <a:gd name="T0" fmla="+- 0 10260 9339"/>
                <a:gd name="T1" fmla="*/ T0 w 1266"/>
                <a:gd name="T2" fmla="+- 0 4562 3504"/>
                <a:gd name="T3" fmla="*/ 4562 h 1125"/>
                <a:gd name="T4" fmla="+- 0 10193 9339"/>
                <a:gd name="T5" fmla="*/ T4 w 1266"/>
                <a:gd name="T6" fmla="+- 0 4590 3504"/>
                <a:gd name="T7" fmla="*/ 4590 h 1125"/>
                <a:gd name="T8" fmla="+- 0 10123 9339"/>
                <a:gd name="T9" fmla="*/ T8 w 1266"/>
                <a:gd name="T10" fmla="+- 0 4611 3504"/>
                <a:gd name="T11" fmla="*/ 4611 h 1125"/>
                <a:gd name="T12" fmla="+- 0 10050 9339"/>
                <a:gd name="T13" fmla="*/ T12 w 1266"/>
                <a:gd name="T14" fmla="+- 0 4624 3504"/>
                <a:gd name="T15" fmla="*/ 4624 h 1125"/>
                <a:gd name="T16" fmla="+- 0 9973 9339"/>
                <a:gd name="T17" fmla="*/ T16 w 1266"/>
                <a:gd name="T18" fmla="+- 0 4628 3504"/>
                <a:gd name="T19" fmla="*/ 4628 h 1125"/>
                <a:gd name="T20" fmla="+- 0 9909 9339"/>
                <a:gd name="T21" fmla="*/ T20 w 1266"/>
                <a:gd name="T22" fmla="+- 0 4625 3504"/>
                <a:gd name="T23" fmla="*/ 4625 h 1125"/>
                <a:gd name="T24" fmla="+- 0 9846 9339"/>
                <a:gd name="T25" fmla="*/ T24 w 1266"/>
                <a:gd name="T26" fmla="+- 0 4616 3504"/>
                <a:gd name="T27" fmla="*/ 4616 h 1125"/>
                <a:gd name="T28" fmla="+- 0 9785 9339"/>
                <a:gd name="T29" fmla="*/ T28 w 1266"/>
                <a:gd name="T30" fmla="+- 0 4601 3504"/>
                <a:gd name="T31" fmla="*/ 4601 h 1125"/>
                <a:gd name="T32" fmla="+- 0 9727 9339"/>
                <a:gd name="T33" fmla="*/ T32 w 1266"/>
                <a:gd name="T34" fmla="+- 0 4580 3504"/>
                <a:gd name="T35" fmla="*/ 4580 h 1125"/>
                <a:gd name="T36" fmla="+- 0 10327 9339"/>
                <a:gd name="T37" fmla="*/ T36 w 1266"/>
                <a:gd name="T38" fmla="+- 0 3504 3504"/>
                <a:gd name="T39" fmla="*/ 3504 h 1125"/>
                <a:gd name="T40" fmla="+- 0 10389 9339"/>
                <a:gd name="T41" fmla="*/ T40 w 1266"/>
                <a:gd name="T42" fmla="+- 0 3550 3504"/>
                <a:gd name="T43" fmla="*/ 3550 h 1125"/>
                <a:gd name="T44" fmla="+- 0 10445 9339"/>
                <a:gd name="T45" fmla="*/ T44 w 1266"/>
                <a:gd name="T46" fmla="+- 0 3603 3504"/>
                <a:gd name="T47" fmla="*/ 3603 h 1125"/>
                <a:gd name="T48" fmla="+- 0 10494 9339"/>
                <a:gd name="T49" fmla="*/ T48 w 1266"/>
                <a:gd name="T50" fmla="+- 0 3663 3504"/>
                <a:gd name="T51" fmla="*/ 3663 h 1125"/>
                <a:gd name="T52" fmla="+- 0 10535 9339"/>
                <a:gd name="T53" fmla="*/ T52 w 1266"/>
                <a:gd name="T54" fmla="+- 0 3728 3504"/>
                <a:gd name="T55" fmla="*/ 3728 h 1125"/>
                <a:gd name="T56" fmla="+- 0 10567 9339"/>
                <a:gd name="T57" fmla="*/ T56 w 1266"/>
                <a:gd name="T58" fmla="+- 0 3798 3504"/>
                <a:gd name="T59" fmla="*/ 3798 h 1125"/>
                <a:gd name="T60" fmla="+- 0 10591 9339"/>
                <a:gd name="T61" fmla="*/ T60 w 1266"/>
                <a:gd name="T62" fmla="+- 0 3873 3504"/>
                <a:gd name="T63" fmla="*/ 3873 h 1125"/>
                <a:gd name="T64" fmla="+- 0 10604 9339"/>
                <a:gd name="T65" fmla="*/ T64 w 1266"/>
                <a:gd name="T66" fmla="+- 0 3951 3504"/>
                <a:gd name="T67" fmla="*/ 3951 h 1125"/>
                <a:gd name="T68" fmla="+- 0 9343 9339"/>
                <a:gd name="T69" fmla="*/ T68 w 1266"/>
                <a:gd name="T70" fmla="+- 0 4083 3504"/>
                <a:gd name="T71" fmla="*/ 4083 h 1125"/>
                <a:gd name="T72" fmla="+- 0 9341 9339"/>
                <a:gd name="T73" fmla="*/ T72 w 1266"/>
                <a:gd name="T74" fmla="+- 0 4066 3504"/>
                <a:gd name="T75" fmla="*/ 4066 h 1125"/>
                <a:gd name="T76" fmla="+- 0 9340 9339"/>
                <a:gd name="T77" fmla="*/ T76 w 1266"/>
                <a:gd name="T78" fmla="+- 0 4049 3504"/>
                <a:gd name="T79" fmla="*/ 4049 h 1125"/>
                <a:gd name="T80" fmla="+- 0 9339 9339"/>
                <a:gd name="T81" fmla="*/ T80 w 1266"/>
                <a:gd name="T82" fmla="+- 0 4031 3504"/>
                <a:gd name="T83" fmla="*/ 4031 h 1125"/>
                <a:gd name="T84" fmla="+- 0 9339 9339"/>
                <a:gd name="T85" fmla="*/ T84 w 1266"/>
                <a:gd name="T86" fmla="+- 0 4014 3504"/>
                <a:gd name="T87" fmla="*/ 4014 h 1125"/>
                <a:gd name="T88" fmla="+- 0 9344 9339"/>
                <a:gd name="T89" fmla="*/ T88 w 1266"/>
                <a:gd name="T90" fmla="+- 0 3935 3504"/>
                <a:gd name="T91" fmla="*/ 3935 h 1125"/>
                <a:gd name="T92" fmla="+- 0 9360 9339"/>
                <a:gd name="T93" fmla="*/ T92 w 1266"/>
                <a:gd name="T94" fmla="+- 0 3859 3504"/>
                <a:gd name="T95" fmla="*/ 3859 h 1125"/>
                <a:gd name="T96" fmla="+- 0 9384 9339"/>
                <a:gd name="T97" fmla="*/ T96 w 1266"/>
                <a:gd name="T98" fmla="+- 0 3786 3504"/>
                <a:gd name="T99" fmla="*/ 3786 h 1125"/>
                <a:gd name="T100" fmla="+- 0 9417 9339"/>
                <a:gd name="T101" fmla="*/ T100 w 1266"/>
                <a:gd name="T102" fmla="+- 0 3718 3504"/>
                <a:gd name="T103" fmla="*/ 3718 h 1125"/>
                <a:gd name="T104" fmla="+- 0 9458 9339"/>
                <a:gd name="T105" fmla="*/ T104 w 1266"/>
                <a:gd name="T106" fmla="+- 0 3655 3504"/>
                <a:gd name="T107" fmla="*/ 3655 h 1125"/>
                <a:gd name="T108" fmla="+- 0 9507 9339"/>
                <a:gd name="T109" fmla="*/ T108 w 1266"/>
                <a:gd name="T110" fmla="+- 0 3597 3504"/>
                <a:gd name="T111" fmla="*/ 3597 h 1125"/>
                <a:gd name="T112" fmla="+- 0 9563 9339"/>
                <a:gd name="T113" fmla="*/ T112 w 1266"/>
                <a:gd name="T114" fmla="+- 0 3546 3504"/>
                <a:gd name="T115" fmla="*/ 3546 h 11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1266" h="1125">
                  <a:moveTo>
                    <a:pt x="921" y="1058"/>
                  </a:moveTo>
                  <a:lnTo>
                    <a:pt x="854" y="1086"/>
                  </a:lnTo>
                  <a:lnTo>
                    <a:pt x="784" y="1107"/>
                  </a:lnTo>
                  <a:lnTo>
                    <a:pt x="711" y="1120"/>
                  </a:lnTo>
                  <a:lnTo>
                    <a:pt x="634" y="1124"/>
                  </a:lnTo>
                  <a:lnTo>
                    <a:pt x="570" y="1121"/>
                  </a:lnTo>
                  <a:lnTo>
                    <a:pt x="507" y="1112"/>
                  </a:lnTo>
                  <a:lnTo>
                    <a:pt x="446" y="1097"/>
                  </a:lnTo>
                  <a:lnTo>
                    <a:pt x="388" y="1076"/>
                  </a:lnTo>
                  <a:moveTo>
                    <a:pt x="988" y="0"/>
                  </a:moveTo>
                  <a:lnTo>
                    <a:pt x="1050" y="46"/>
                  </a:lnTo>
                  <a:lnTo>
                    <a:pt x="1106" y="99"/>
                  </a:lnTo>
                  <a:lnTo>
                    <a:pt x="1155" y="159"/>
                  </a:lnTo>
                  <a:lnTo>
                    <a:pt x="1196" y="224"/>
                  </a:lnTo>
                  <a:lnTo>
                    <a:pt x="1228" y="294"/>
                  </a:lnTo>
                  <a:lnTo>
                    <a:pt x="1252" y="369"/>
                  </a:lnTo>
                  <a:lnTo>
                    <a:pt x="1265" y="447"/>
                  </a:lnTo>
                  <a:moveTo>
                    <a:pt x="4" y="579"/>
                  </a:moveTo>
                  <a:lnTo>
                    <a:pt x="2" y="562"/>
                  </a:lnTo>
                  <a:lnTo>
                    <a:pt x="1" y="545"/>
                  </a:lnTo>
                  <a:lnTo>
                    <a:pt x="0" y="527"/>
                  </a:lnTo>
                  <a:lnTo>
                    <a:pt x="0" y="510"/>
                  </a:lnTo>
                  <a:lnTo>
                    <a:pt x="5" y="431"/>
                  </a:lnTo>
                  <a:lnTo>
                    <a:pt x="21" y="355"/>
                  </a:lnTo>
                  <a:lnTo>
                    <a:pt x="45" y="282"/>
                  </a:lnTo>
                  <a:lnTo>
                    <a:pt x="78" y="214"/>
                  </a:lnTo>
                  <a:lnTo>
                    <a:pt x="119" y="151"/>
                  </a:lnTo>
                  <a:lnTo>
                    <a:pt x="168" y="93"/>
                  </a:lnTo>
                  <a:lnTo>
                    <a:pt x="224" y="42"/>
                  </a:lnTo>
                </a:path>
              </a:pathLst>
            </a:custGeom>
            <a:noFill/>
            <a:ln w="35001">
              <a:solidFill>
                <a:srgbClr val="4057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3" name="Freeform 128">
              <a:extLst>
                <a:ext uri="{FF2B5EF4-FFF2-40B4-BE49-F238E27FC236}">
                  <a16:creationId xmlns:a16="http://schemas.microsoft.com/office/drawing/2014/main" xmlns="" id="{D3BA1DA9-D615-46D7-9A8A-F4BBDC7A8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2" y="5715"/>
              <a:ext cx="1465" cy="1438"/>
            </a:xfrm>
            <a:custGeom>
              <a:avLst/>
              <a:gdLst>
                <a:gd name="T0" fmla="+- 0 10667 9203"/>
                <a:gd name="T1" fmla="*/ T0 w 1465"/>
                <a:gd name="T2" fmla="+- 0 6095 5715"/>
                <a:gd name="T3" fmla="*/ 6095 h 1438"/>
                <a:gd name="T4" fmla="+- 0 9935 9203"/>
                <a:gd name="T5" fmla="*/ T4 w 1465"/>
                <a:gd name="T6" fmla="+- 0 5715 5715"/>
                <a:gd name="T7" fmla="*/ 5715 h 1438"/>
                <a:gd name="T8" fmla="+- 0 9203 9203"/>
                <a:gd name="T9" fmla="*/ T8 w 1465"/>
                <a:gd name="T10" fmla="+- 0 6095 5715"/>
                <a:gd name="T11" fmla="*/ 6095 h 1438"/>
                <a:gd name="T12" fmla="+- 0 9203 9203"/>
                <a:gd name="T13" fmla="*/ T12 w 1465"/>
                <a:gd name="T14" fmla="+- 0 7153 5715"/>
                <a:gd name="T15" fmla="*/ 7153 h 1438"/>
                <a:gd name="T16" fmla="+- 0 10667 9203"/>
                <a:gd name="T17" fmla="*/ T16 w 1465"/>
                <a:gd name="T18" fmla="+- 0 7153 5715"/>
                <a:gd name="T19" fmla="*/ 7153 h 1438"/>
                <a:gd name="T20" fmla="+- 0 10667 9203"/>
                <a:gd name="T21" fmla="*/ T20 w 1465"/>
                <a:gd name="T22" fmla="+- 0 6095 5715"/>
                <a:gd name="T23" fmla="*/ 6095 h 14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465" h="1438">
                  <a:moveTo>
                    <a:pt x="1464" y="380"/>
                  </a:moveTo>
                  <a:lnTo>
                    <a:pt x="732" y="0"/>
                  </a:lnTo>
                  <a:lnTo>
                    <a:pt x="0" y="380"/>
                  </a:lnTo>
                  <a:lnTo>
                    <a:pt x="0" y="1438"/>
                  </a:lnTo>
                  <a:lnTo>
                    <a:pt x="1464" y="1438"/>
                  </a:lnTo>
                  <a:lnTo>
                    <a:pt x="1464" y="38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4" name="Freeform 127">
              <a:extLst>
                <a:ext uri="{FF2B5EF4-FFF2-40B4-BE49-F238E27FC236}">
                  <a16:creationId xmlns:a16="http://schemas.microsoft.com/office/drawing/2014/main" xmlns="" id="{8F22C62E-C386-4BB1-A446-31ABC1B8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" y="5687"/>
              <a:ext cx="1736" cy="490"/>
            </a:xfrm>
            <a:custGeom>
              <a:avLst/>
              <a:gdLst>
                <a:gd name="T0" fmla="+- 0 9939 9067"/>
                <a:gd name="T1" fmla="*/ T0 w 1736"/>
                <a:gd name="T2" fmla="+- 0 5687 5687"/>
                <a:gd name="T3" fmla="*/ 5687 h 490"/>
                <a:gd name="T4" fmla="+- 0 9930 9067"/>
                <a:gd name="T5" fmla="*/ T4 w 1736"/>
                <a:gd name="T6" fmla="+- 0 5687 5687"/>
                <a:gd name="T7" fmla="*/ 5687 h 490"/>
                <a:gd name="T8" fmla="+- 0 9082 9067"/>
                <a:gd name="T9" fmla="*/ T8 w 1736"/>
                <a:gd name="T10" fmla="+- 0 6125 5687"/>
                <a:gd name="T11" fmla="*/ 6125 h 490"/>
                <a:gd name="T12" fmla="+- 0 9074 9067"/>
                <a:gd name="T13" fmla="*/ T12 w 1736"/>
                <a:gd name="T14" fmla="+- 0 6132 5687"/>
                <a:gd name="T15" fmla="*/ 6132 h 490"/>
                <a:gd name="T16" fmla="+- 0 9069 9067"/>
                <a:gd name="T17" fmla="*/ T16 w 1736"/>
                <a:gd name="T18" fmla="+- 0 6141 5687"/>
                <a:gd name="T19" fmla="*/ 6141 h 490"/>
                <a:gd name="T20" fmla="+- 0 9067 9067"/>
                <a:gd name="T21" fmla="*/ T20 w 1736"/>
                <a:gd name="T22" fmla="+- 0 6151 5687"/>
                <a:gd name="T23" fmla="*/ 6151 h 490"/>
                <a:gd name="T24" fmla="+- 0 9070 9067"/>
                <a:gd name="T25" fmla="*/ T24 w 1736"/>
                <a:gd name="T26" fmla="+- 0 6162 5687"/>
                <a:gd name="T27" fmla="*/ 6162 h 490"/>
                <a:gd name="T28" fmla="+- 0 9077 9067"/>
                <a:gd name="T29" fmla="*/ T28 w 1736"/>
                <a:gd name="T30" fmla="+- 0 6170 5687"/>
                <a:gd name="T31" fmla="*/ 6170 h 490"/>
                <a:gd name="T32" fmla="+- 0 9086 9067"/>
                <a:gd name="T33" fmla="*/ T32 w 1736"/>
                <a:gd name="T34" fmla="+- 0 6175 5687"/>
                <a:gd name="T35" fmla="*/ 6175 h 490"/>
                <a:gd name="T36" fmla="+- 0 9096 9067"/>
                <a:gd name="T37" fmla="*/ T36 w 1736"/>
                <a:gd name="T38" fmla="+- 0 6176 5687"/>
                <a:gd name="T39" fmla="*/ 6176 h 490"/>
                <a:gd name="T40" fmla="+- 0 9107 9067"/>
                <a:gd name="T41" fmla="*/ T40 w 1736"/>
                <a:gd name="T42" fmla="+- 0 6173 5687"/>
                <a:gd name="T43" fmla="*/ 6173 h 490"/>
                <a:gd name="T44" fmla="+- 0 9935 9067"/>
                <a:gd name="T45" fmla="*/ T44 w 1736"/>
                <a:gd name="T46" fmla="+- 0 5746 5687"/>
                <a:gd name="T47" fmla="*/ 5746 h 490"/>
                <a:gd name="T48" fmla="+- 0 10767 9067"/>
                <a:gd name="T49" fmla="*/ T48 w 1736"/>
                <a:gd name="T50" fmla="+- 0 6175 5687"/>
                <a:gd name="T51" fmla="*/ 6175 h 490"/>
                <a:gd name="T52" fmla="+- 0 10771 9067"/>
                <a:gd name="T53" fmla="*/ T52 w 1736"/>
                <a:gd name="T54" fmla="+- 0 6176 5687"/>
                <a:gd name="T55" fmla="*/ 6176 h 490"/>
                <a:gd name="T56" fmla="+- 0 10775 9067"/>
                <a:gd name="T57" fmla="*/ T56 w 1736"/>
                <a:gd name="T58" fmla="+- 0 6176 5687"/>
                <a:gd name="T59" fmla="*/ 6176 h 490"/>
                <a:gd name="T60" fmla="+- 0 10785 9067"/>
                <a:gd name="T61" fmla="*/ T60 w 1736"/>
                <a:gd name="T62" fmla="+- 0 6176 5687"/>
                <a:gd name="T63" fmla="*/ 6176 h 490"/>
                <a:gd name="T64" fmla="+- 0 10795 9067"/>
                <a:gd name="T65" fmla="*/ T64 w 1736"/>
                <a:gd name="T66" fmla="+- 0 6171 5687"/>
                <a:gd name="T67" fmla="*/ 6171 h 490"/>
                <a:gd name="T68" fmla="+- 0 10799 9067"/>
                <a:gd name="T69" fmla="*/ T68 w 1736"/>
                <a:gd name="T70" fmla="+- 0 6162 5687"/>
                <a:gd name="T71" fmla="*/ 6162 h 490"/>
                <a:gd name="T72" fmla="+- 0 10802 9067"/>
                <a:gd name="T73" fmla="*/ T72 w 1736"/>
                <a:gd name="T74" fmla="+- 0 6151 5687"/>
                <a:gd name="T75" fmla="*/ 6151 h 490"/>
                <a:gd name="T76" fmla="+- 0 10801 9067"/>
                <a:gd name="T77" fmla="*/ T76 w 1736"/>
                <a:gd name="T78" fmla="+- 0 6141 5687"/>
                <a:gd name="T79" fmla="*/ 6141 h 490"/>
                <a:gd name="T80" fmla="+- 0 10796 9067"/>
                <a:gd name="T81" fmla="*/ T80 w 1736"/>
                <a:gd name="T82" fmla="+- 0 6132 5687"/>
                <a:gd name="T83" fmla="*/ 6132 h 490"/>
                <a:gd name="T84" fmla="+- 0 10788 9067"/>
                <a:gd name="T85" fmla="*/ T84 w 1736"/>
                <a:gd name="T86" fmla="+- 0 6125 5687"/>
                <a:gd name="T87" fmla="*/ 6125 h 490"/>
                <a:gd name="T88" fmla="+- 0 9939 9067"/>
                <a:gd name="T89" fmla="*/ T88 w 1736"/>
                <a:gd name="T90" fmla="+- 0 5687 5687"/>
                <a:gd name="T91" fmla="*/ 5687 h 4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736" h="490">
                  <a:moveTo>
                    <a:pt x="872" y="0"/>
                  </a:moveTo>
                  <a:lnTo>
                    <a:pt x="863" y="0"/>
                  </a:lnTo>
                  <a:lnTo>
                    <a:pt x="15" y="438"/>
                  </a:lnTo>
                  <a:lnTo>
                    <a:pt x="7" y="445"/>
                  </a:lnTo>
                  <a:lnTo>
                    <a:pt x="2" y="454"/>
                  </a:lnTo>
                  <a:lnTo>
                    <a:pt x="0" y="464"/>
                  </a:lnTo>
                  <a:lnTo>
                    <a:pt x="3" y="475"/>
                  </a:lnTo>
                  <a:lnTo>
                    <a:pt x="10" y="483"/>
                  </a:lnTo>
                  <a:lnTo>
                    <a:pt x="19" y="488"/>
                  </a:lnTo>
                  <a:lnTo>
                    <a:pt x="29" y="489"/>
                  </a:lnTo>
                  <a:lnTo>
                    <a:pt x="40" y="486"/>
                  </a:lnTo>
                  <a:lnTo>
                    <a:pt x="868" y="59"/>
                  </a:lnTo>
                  <a:lnTo>
                    <a:pt x="1700" y="488"/>
                  </a:lnTo>
                  <a:lnTo>
                    <a:pt x="1704" y="489"/>
                  </a:lnTo>
                  <a:lnTo>
                    <a:pt x="1708" y="489"/>
                  </a:lnTo>
                  <a:lnTo>
                    <a:pt x="1718" y="489"/>
                  </a:lnTo>
                  <a:lnTo>
                    <a:pt x="1728" y="484"/>
                  </a:lnTo>
                  <a:lnTo>
                    <a:pt x="1732" y="475"/>
                  </a:lnTo>
                  <a:lnTo>
                    <a:pt x="1735" y="464"/>
                  </a:lnTo>
                  <a:lnTo>
                    <a:pt x="1734" y="454"/>
                  </a:lnTo>
                  <a:lnTo>
                    <a:pt x="1729" y="445"/>
                  </a:lnTo>
                  <a:lnTo>
                    <a:pt x="1721" y="438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42B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5" name="Freeform 126">
              <a:extLst>
                <a:ext uri="{FF2B5EF4-FFF2-40B4-BE49-F238E27FC236}">
                  <a16:creationId xmlns:a16="http://schemas.microsoft.com/office/drawing/2014/main" xmlns="" id="{371DC2C2-16EF-43BF-9515-EC836D123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" y="5687"/>
              <a:ext cx="1736" cy="490"/>
            </a:xfrm>
            <a:custGeom>
              <a:avLst/>
              <a:gdLst>
                <a:gd name="T0" fmla="+- 0 9939 9067"/>
                <a:gd name="T1" fmla="*/ T0 w 1736"/>
                <a:gd name="T2" fmla="+- 0 5687 5687"/>
                <a:gd name="T3" fmla="*/ 5687 h 490"/>
                <a:gd name="T4" fmla="+- 0 9930 9067"/>
                <a:gd name="T5" fmla="*/ T4 w 1736"/>
                <a:gd name="T6" fmla="+- 0 5687 5687"/>
                <a:gd name="T7" fmla="*/ 5687 h 490"/>
                <a:gd name="T8" fmla="+- 0 9082 9067"/>
                <a:gd name="T9" fmla="*/ T8 w 1736"/>
                <a:gd name="T10" fmla="+- 0 6125 5687"/>
                <a:gd name="T11" fmla="*/ 6125 h 490"/>
                <a:gd name="T12" fmla="+- 0 9074 9067"/>
                <a:gd name="T13" fmla="*/ T12 w 1736"/>
                <a:gd name="T14" fmla="+- 0 6132 5687"/>
                <a:gd name="T15" fmla="*/ 6132 h 490"/>
                <a:gd name="T16" fmla="+- 0 9069 9067"/>
                <a:gd name="T17" fmla="*/ T16 w 1736"/>
                <a:gd name="T18" fmla="+- 0 6141 5687"/>
                <a:gd name="T19" fmla="*/ 6141 h 490"/>
                <a:gd name="T20" fmla="+- 0 9067 9067"/>
                <a:gd name="T21" fmla="*/ T20 w 1736"/>
                <a:gd name="T22" fmla="+- 0 6151 5687"/>
                <a:gd name="T23" fmla="*/ 6151 h 490"/>
                <a:gd name="T24" fmla="+- 0 9070 9067"/>
                <a:gd name="T25" fmla="*/ T24 w 1736"/>
                <a:gd name="T26" fmla="+- 0 6162 5687"/>
                <a:gd name="T27" fmla="*/ 6162 h 490"/>
                <a:gd name="T28" fmla="+- 0 9077 9067"/>
                <a:gd name="T29" fmla="*/ T28 w 1736"/>
                <a:gd name="T30" fmla="+- 0 6170 5687"/>
                <a:gd name="T31" fmla="*/ 6170 h 490"/>
                <a:gd name="T32" fmla="+- 0 9086 9067"/>
                <a:gd name="T33" fmla="*/ T32 w 1736"/>
                <a:gd name="T34" fmla="+- 0 6175 5687"/>
                <a:gd name="T35" fmla="*/ 6175 h 490"/>
                <a:gd name="T36" fmla="+- 0 9096 9067"/>
                <a:gd name="T37" fmla="*/ T36 w 1736"/>
                <a:gd name="T38" fmla="+- 0 6176 5687"/>
                <a:gd name="T39" fmla="*/ 6176 h 490"/>
                <a:gd name="T40" fmla="+- 0 9107 9067"/>
                <a:gd name="T41" fmla="*/ T40 w 1736"/>
                <a:gd name="T42" fmla="+- 0 6173 5687"/>
                <a:gd name="T43" fmla="*/ 6173 h 490"/>
                <a:gd name="T44" fmla="+- 0 9935 9067"/>
                <a:gd name="T45" fmla="*/ T44 w 1736"/>
                <a:gd name="T46" fmla="+- 0 5746 5687"/>
                <a:gd name="T47" fmla="*/ 5746 h 490"/>
                <a:gd name="T48" fmla="+- 0 10767 9067"/>
                <a:gd name="T49" fmla="*/ T48 w 1736"/>
                <a:gd name="T50" fmla="+- 0 6175 5687"/>
                <a:gd name="T51" fmla="*/ 6175 h 490"/>
                <a:gd name="T52" fmla="+- 0 10771 9067"/>
                <a:gd name="T53" fmla="*/ T52 w 1736"/>
                <a:gd name="T54" fmla="+- 0 6176 5687"/>
                <a:gd name="T55" fmla="*/ 6176 h 490"/>
                <a:gd name="T56" fmla="+- 0 10775 9067"/>
                <a:gd name="T57" fmla="*/ T56 w 1736"/>
                <a:gd name="T58" fmla="+- 0 6176 5687"/>
                <a:gd name="T59" fmla="*/ 6176 h 490"/>
                <a:gd name="T60" fmla="+- 0 10785 9067"/>
                <a:gd name="T61" fmla="*/ T60 w 1736"/>
                <a:gd name="T62" fmla="+- 0 6176 5687"/>
                <a:gd name="T63" fmla="*/ 6176 h 490"/>
                <a:gd name="T64" fmla="+- 0 10795 9067"/>
                <a:gd name="T65" fmla="*/ T64 w 1736"/>
                <a:gd name="T66" fmla="+- 0 6171 5687"/>
                <a:gd name="T67" fmla="*/ 6171 h 490"/>
                <a:gd name="T68" fmla="+- 0 10799 9067"/>
                <a:gd name="T69" fmla="*/ T68 w 1736"/>
                <a:gd name="T70" fmla="+- 0 6162 5687"/>
                <a:gd name="T71" fmla="*/ 6162 h 490"/>
                <a:gd name="T72" fmla="+- 0 10802 9067"/>
                <a:gd name="T73" fmla="*/ T72 w 1736"/>
                <a:gd name="T74" fmla="+- 0 6151 5687"/>
                <a:gd name="T75" fmla="*/ 6151 h 490"/>
                <a:gd name="T76" fmla="+- 0 10801 9067"/>
                <a:gd name="T77" fmla="*/ T76 w 1736"/>
                <a:gd name="T78" fmla="+- 0 6141 5687"/>
                <a:gd name="T79" fmla="*/ 6141 h 490"/>
                <a:gd name="T80" fmla="+- 0 10796 9067"/>
                <a:gd name="T81" fmla="*/ T80 w 1736"/>
                <a:gd name="T82" fmla="+- 0 6132 5687"/>
                <a:gd name="T83" fmla="*/ 6132 h 490"/>
                <a:gd name="T84" fmla="+- 0 10788 9067"/>
                <a:gd name="T85" fmla="*/ T84 w 1736"/>
                <a:gd name="T86" fmla="+- 0 6125 5687"/>
                <a:gd name="T87" fmla="*/ 6125 h 490"/>
                <a:gd name="T88" fmla="+- 0 9939 9067"/>
                <a:gd name="T89" fmla="*/ T88 w 1736"/>
                <a:gd name="T90" fmla="+- 0 5687 5687"/>
                <a:gd name="T91" fmla="*/ 5687 h 49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1736" h="490">
                  <a:moveTo>
                    <a:pt x="872" y="0"/>
                  </a:moveTo>
                  <a:lnTo>
                    <a:pt x="863" y="0"/>
                  </a:lnTo>
                  <a:lnTo>
                    <a:pt x="15" y="438"/>
                  </a:lnTo>
                  <a:lnTo>
                    <a:pt x="7" y="445"/>
                  </a:lnTo>
                  <a:lnTo>
                    <a:pt x="2" y="454"/>
                  </a:lnTo>
                  <a:lnTo>
                    <a:pt x="0" y="464"/>
                  </a:lnTo>
                  <a:lnTo>
                    <a:pt x="3" y="475"/>
                  </a:lnTo>
                  <a:lnTo>
                    <a:pt x="10" y="483"/>
                  </a:lnTo>
                  <a:lnTo>
                    <a:pt x="19" y="488"/>
                  </a:lnTo>
                  <a:lnTo>
                    <a:pt x="29" y="489"/>
                  </a:lnTo>
                  <a:lnTo>
                    <a:pt x="40" y="486"/>
                  </a:lnTo>
                  <a:lnTo>
                    <a:pt x="868" y="59"/>
                  </a:lnTo>
                  <a:lnTo>
                    <a:pt x="1700" y="488"/>
                  </a:lnTo>
                  <a:lnTo>
                    <a:pt x="1704" y="489"/>
                  </a:lnTo>
                  <a:lnTo>
                    <a:pt x="1708" y="489"/>
                  </a:lnTo>
                  <a:lnTo>
                    <a:pt x="1718" y="489"/>
                  </a:lnTo>
                  <a:lnTo>
                    <a:pt x="1728" y="484"/>
                  </a:lnTo>
                  <a:lnTo>
                    <a:pt x="1732" y="475"/>
                  </a:lnTo>
                  <a:lnTo>
                    <a:pt x="1735" y="464"/>
                  </a:lnTo>
                  <a:lnTo>
                    <a:pt x="1734" y="454"/>
                  </a:lnTo>
                  <a:lnTo>
                    <a:pt x="1729" y="445"/>
                  </a:lnTo>
                  <a:lnTo>
                    <a:pt x="1721" y="438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6" name="Freeform 125">
              <a:extLst>
                <a:ext uri="{FF2B5EF4-FFF2-40B4-BE49-F238E27FC236}">
                  <a16:creationId xmlns:a16="http://schemas.microsoft.com/office/drawing/2014/main" xmlns="" id="{0F19EF73-0E47-44DE-8559-B7297BAD0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" y="7125"/>
              <a:ext cx="1627" cy="55"/>
            </a:xfrm>
            <a:custGeom>
              <a:avLst/>
              <a:gdLst>
                <a:gd name="T0" fmla="+- 0 10736 9121"/>
                <a:gd name="T1" fmla="*/ T0 w 1627"/>
                <a:gd name="T2" fmla="+- 0 7125 7125"/>
                <a:gd name="T3" fmla="*/ 7125 h 55"/>
                <a:gd name="T4" fmla="+- 0 9134 9121"/>
                <a:gd name="T5" fmla="*/ T4 w 1627"/>
                <a:gd name="T6" fmla="+- 0 7125 7125"/>
                <a:gd name="T7" fmla="*/ 7125 h 55"/>
                <a:gd name="T8" fmla="+- 0 9121 9121"/>
                <a:gd name="T9" fmla="*/ T8 w 1627"/>
                <a:gd name="T10" fmla="+- 0 7138 7125"/>
                <a:gd name="T11" fmla="*/ 7138 h 55"/>
                <a:gd name="T12" fmla="+- 0 9121 9121"/>
                <a:gd name="T13" fmla="*/ T12 w 1627"/>
                <a:gd name="T14" fmla="+- 0 7167 7125"/>
                <a:gd name="T15" fmla="*/ 7167 h 55"/>
                <a:gd name="T16" fmla="+- 0 9134 9121"/>
                <a:gd name="T17" fmla="*/ T16 w 1627"/>
                <a:gd name="T18" fmla="+- 0 7180 7125"/>
                <a:gd name="T19" fmla="*/ 7180 h 55"/>
                <a:gd name="T20" fmla="+- 0 10721 9121"/>
                <a:gd name="T21" fmla="*/ T20 w 1627"/>
                <a:gd name="T22" fmla="+- 0 7180 7125"/>
                <a:gd name="T23" fmla="*/ 7180 h 55"/>
                <a:gd name="T24" fmla="+- 0 10736 9121"/>
                <a:gd name="T25" fmla="*/ T24 w 1627"/>
                <a:gd name="T26" fmla="+- 0 7180 7125"/>
                <a:gd name="T27" fmla="*/ 7180 h 55"/>
                <a:gd name="T28" fmla="+- 0 10748 9121"/>
                <a:gd name="T29" fmla="*/ T28 w 1627"/>
                <a:gd name="T30" fmla="+- 0 7167 7125"/>
                <a:gd name="T31" fmla="*/ 7167 h 55"/>
                <a:gd name="T32" fmla="+- 0 10748 9121"/>
                <a:gd name="T33" fmla="*/ T32 w 1627"/>
                <a:gd name="T34" fmla="+- 0 7138 7125"/>
                <a:gd name="T35" fmla="*/ 7138 h 55"/>
                <a:gd name="T36" fmla="+- 0 10736 9121"/>
                <a:gd name="T37" fmla="*/ T36 w 1627"/>
                <a:gd name="T38" fmla="+- 0 7125 7125"/>
                <a:gd name="T39" fmla="*/ 7125 h 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27" h="55">
                  <a:moveTo>
                    <a:pt x="1615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0" y="42"/>
                  </a:lnTo>
                  <a:lnTo>
                    <a:pt x="13" y="55"/>
                  </a:lnTo>
                  <a:lnTo>
                    <a:pt x="1600" y="55"/>
                  </a:lnTo>
                  <a:lnTo>
                    <a:pt x="1615" y="55"/>
                  </a:lnTo>
                  <a:lnTo>
                    <a:pt x="1627" y="42"/>
                  </a:lnTo>
                  <a:lnTo>
                    <a:pt x="1627" y="13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42B0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7" name="Freeform 124">
              <a:extLst>
                <a:ext uri="{FF2B5EF4-FFF2-40B4-BE49-F238E27FC236}">
                  <a16:creationId xmlns:a16="http://schemas.microsoft.com/office/drawing/2014/main" xmlns="" id="{7CBC62B1-72D3-4AFA-8681-340122993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" y="7125"/>
              <a:ext cx="1627" cy="55"/>
            </a:xfrm>
            <a:custGeom>
              <a:avLst/>
              <a:gdLst>
                <a:gd name="T0" fmla="+- 0 10736 9121"/>
                <a:gd name="T1" fmla="*/ T0 w 1627"/>
                <a:gd name="T2" fmla="+- 0 7125 7125"/>
                <a:gd name="T3" fmla="*/ 7125 h 55"/>
                <a:gd name="T4" fmla="+- 0 9134 9121"/>
                <a:gd name="T5" fmla="*/ T4 w 1627"/>
                <a:gd name="T6" fmla="+- 0 7125 7125"/>
                <a:gd name="T7" fmla="*/ 7125 h 55"/>
                <a:gd name="T8" fmla="+- 0 9121 9121"/>
                <a:gd name="T9" fmla="*/ T8 w 1627"/>
                <a:gd name="T10" fmla="+- 0 7138 7125"/>
                <a:gd name="T11" fmla="*/ 7138 h 55"/>
                <a:gd name="T12" fmla="+- 0 9121 9121"/>
                <a:gd name="T13" fmla="*/ T12 w 1627"/>
                <a:gd name="T14" fmla="+- 0 7167 7125"/>
                <a:gd name="T15" fmla="*/ 7167 h 55"/>
                <a:gd name="T16" fmla="+- 0 9134 9121"/>
                <a:gd name="T17" fmla="*/ T16 w 1627"/>
                <a:gd name="T18" fmla="+- 0 7180 7125"/>
                <a:gd name="T19" fmla="*/ 7180 h 55"/>
                <a:gd name="T20" fmla="+- 0 10721 9121"/>
                <a:gd name="T21" fmla="*/ T20 w 1627"/>
                <a:gd name="T22" fmla="+- 0 7180 7125"/>
                <a:gd name="T23" fmla="*/ 7180 h 55"/>
                <a:gd name="T24" fmla="+- 0 10736 9121"/>
                <a:gd name="T25" fmla="*/ T24 w 1627"/>
                <a:gd name="T26" fmla="+- 0 7180 7125"/>
                <a:gd name="T27" fmla="*/ 7180 h 55"/>
                <a:gd name="T28" fmla="+- 0 10748 9121"/>
                <a:gd name="T29" fmla="*/ T28 w 1627"/>
                <a:gd name="T30" fmla="+- 0 7167 7125"/>
                <a:gd name="T31" fmla="*/ 7167 h 55"/>
                <a:gd name="T32" fmla="+- 0 10748 9121"/>
                <a:gd name="T33" fmla="*/ T32 w 1627"/>
                <a:gd name="T34" fmla="+- 0 7138 7125"/>
                <a:gd name="T35" fmla="*/ 7138 h 55"/>
                <a:gd name="T36" fmla="+- 0 10736 9121"/>
                <a:gd name="T37" fmla="*/ T36 w 1627"/>
                <a:gd name="T38" fmla="+- 0 7125 7125"/>
                <a:gd name="T39" fmla="*/ 7125 h 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27" h="55">
                  <a:moveTo>
                    <a:pt x="1615" y="0"/>
                  </a:moveTo>
                  <a:lnTo>
                    <a:pt x="13" y="0"/>
                  </a:lnTo>
                  <a:lnTo>
                    <a:pt x="0" y="13"/>
                  </a:lnTo>
                  <a:lnTo>
                    <a:pt x="0" y="42"/>
                  </a:lnTo>
                  <a:lnTo>
                    <a:pt x="13" y="55"/>
                  </a:lnTo>
                  <a:lnTo>
                    <a:pt x="1600" y="55"/>
                  </a:lnTo>
                  <a:lnTo>
                    <a:pt x="1615" y="55"/>
                  </a:lnTo>
                  <a:lnTo>
                    <a:pt x="1627" y="42"/>
                  </a:lnTo>
                  <a:lnTo>
                    <a:pt x="1627" y="13"/>
                  </a:lnTo>
                  <a:lnTo>
                    <a:pt x="1615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8" name="Freeform 123">
              <a:extLst>
                <a:ext uri="{FF2B5EF4-FFF2-40B4-BE49-F238E27FC236}">
                  <a16:creationId xmlns:a16="http://schemas.microsoft.com/office/drawing/2014/main" xmlns="" id="{74806E99-7358-484A-B208-95F029626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" y="6095"/>
              <a:ext cx="653" cy="827"/>
            </a:xfrm>
            <a:custGeom>
              <a:avLst/>
              <a:gdLst>
                <a:gd name="T0" fmla="+- 0 10266 9614"/>
                <a:gd name="T1" fmla="*/ T0 w 653"/>
                <a:gd name="T2" fmla="+- 0 6700 6096"/>
                <a:gd name="T3" fmla="*/ 6700 h 827"/>
                <a:gd name="T4" fmla="+- 0 10258 9614"/>
                <a:gd name="T5" fmla="*/ T4 w 653"/>
                <a:gd name="T6" fmla="+- 0 6630 6096"/>
                <a:gd name="T7" fmla="*/ 6630 h 827"/>
                <a:gd name="T8" fmla="+- 0 10236 9614"/>
                <a:gd name="T9" fmla="*/ T8 w 653"/>
                <a:gd name="T10" fmla="+- 0 6565 6096"/>
                <a:gd name="T11" fmla="*/ 6565 h 827"/>
                <a:gd name="T12" fmla="+- 0 10208 9614"/>
                <a:gd name="T13" fmla="*/ T12 w 653"/>
                <a:gd name="T14" fmla="+- 0 6504 6096"/>
                <a:gd name="T15" fmla="*/ 6504 h 827"/>
                <a:gd name="T16" fmla="+- 0 10195 9614"/>
                <a:gd name="T17" fmla="*/ T16 w 653"/>
                <a:gd name="T18" fmla="+- 0 6474 6096"/>
                <a:gd name="T19" fmla="*/ 6474 h 827"/>
                <a:gd name="T20" fmla="+- 0 10183 9614"/>
                <a:gd name="T21" fmla="*/ T20 w 653"/>
                <a:gd name="T22" fmla="+- 0 6442 6096"/>
                <a:gd name="T23" fmla="*/ 6442 h 827"/>
                <a:gd name="T24" fmla="+- 0 10173 9614"/>
                <a:gd name="T25" fmla="*/ T24 w 653"/>
                <a:gd name="T26" fmla="+- 0 6409 6096"/>
                <a:gd name="T27" fmla="*/ 6409 h 827"/>
                <a:gd name="T28" fmla="+- 0 10165 9614"/>
                <a:gd name="T29" fmla="*/ T28 w 653"/>
                <a:gd name="T30" fmla="+- 0 6376 6096"/>
                <a:gd name="T31" fmla="*/ 6376 h 827"/>
                <a:gd name="T32" fmla="+- 0 10158 9614"/>
                <a:gd name="T33" fmla="*/ T32 w 653"/>
                <a:gd name="T34" fmla="+- 0 6342 6096"/>
                <a:gd name="T35" fmla="*/ 6342 h 827"/>
                <a:gd name="T36" fmla="+- 0 10149 9614"/>
                <a:gd name="T37" fmla="*/ T36 w 653"/>
                <a:gd name="T38" fmla="+- 0 6308 6096"/>
                <a:gd name="T39" fmla="*/ 6308 h 827"/>
                <a:gd name="T40" fmla="+- 0 10112 9614"/>
                <a:gd name="T41" fmla="*/ T40 w 653"/>
                <a:gd name="T42" fmla="+- 0 6199 6096"/>
                <a:gd name="T43" fmla="*/ 6199 h 827"/>
                <a:gd name="T44" fmla="+- 0 10054 9614"/>
                <a:gd name="T45" fmla="*/ T44 w 653"/>
                <a:gd name="T46" fmla="+- 0 6112 6096"/>
                <a:gd name="T47" fmla="*/ 6112 h 827"/>
                <a:gd name="T48" fmla="+- 0 9978 9614"/>
                <a:gd name="T49" fmla="*/ T48 w 653"/>
                <a:gd name="T50" fmla="+- 0 6096 6096"/>
                <a:gd name="T51" fmla="*/ 6096 h 827"/>
                <a:gd name="T52" fmla="+- 0 9937 9614"/>
                <a:gd name="T53" fmla="*/ T52 w 653"/>
                <a:gd name="T54" fmla="+- 0 6103 6096"/>
                <a:gd name="T55" fmla="*/ 6103 h 827"/>
                <a:gd name="T56" fmla="+- 0 9923 9614"/>
                <a:gd name="T57" fmla="*/ T56 w 653"/>
                <a:gd name="T58" fmla="+- 0 6108 6096"/>
                <a:gd name="T59" fmla="*/ 6108 h 827"/>
                <a:gd name="T60" fmla="+- 0 9909 9614"/>
                <a:gd name="T61" fmla="*/ T60 w 653"/>
                <a:gd name="T62" fmla="+- 0 6105 6096"/>
                <a:gd name="T63" fmla="*/ 6105 h 827"/>
                <a:gd name="T64" fmla="+- 0 9827 9614"/>
                <a:gd name="T65" fmla="*/ T64 w 653"/>
                <a:gd name="T66" fmla="+- 0 6108 6096"/>
                <a:gd name="T67" fmla="*/ 6108 h 827"/>
                <a:gd name="T68" fmla="+- 0 9764 9614"/>
                <a:gd name="T69" fmla="*/ T68 w 653"/>
                <a:gd name="T70" fmla="+- 0 6166 6096"/>
                <a:gd name="T71" fmla="*/ 6166 h 827"/>
                <a:gd name="T72" fmla="+- 0 9722 9614"/>
                <a:gd name="T73" fmla="*/ T72 w 653"/>
                <a:gd name="T74" fmla="+- 0 6278 6096"/>
                <a:gd name="T75" fmla="*/ 6278 h 827"/>
                <a:gd name="T76" fmla="+- 0 9702 9614"/>
                <a:gd name="T77" fmla="*/ T76 w 653"/>
                <a:gd name="T78" fmla="+- 0 6367 6096"/>
                <a:gd name="T79" fmla="*/ 6367 h 827"/>
                <a:gd name="T80" fmla="+- 0 9697 9614"/>
                <a:gd name="T81" fmla="*/ T80 w 653"/>
                <a:gd name="T82" fmla="+- 0 6401 6096"/>
                <a:gd name="T83" fmla="*/ 6401 h 827"/>
                <a:gd name="T84" fmla="+- 0 9690 9614"/>
                <a:gd name="T85" fmla="*/ T84 w 653"/>
                <a:gd name="T86" fmla="+- 0 6436 6096"/>
                <a:gd name="T87" fmla="*/ 6436 h 827"/>
                <a:gd name="T88" fmla="+- 0 9683 9614"/>
                <a:gd name="T89" fmla="*/ T88 w 653"/>
                <a:gd name="T90" fmla="+- 0 6470 6096"/>
                <a:gd name="T91" fmla="*/ 6470 h 827"/>
                <a:gd name="T92" fmla="+- 0 9672 9614"/>
                <a:gd name="T93" fmla="*/ T92 w 653"/>
                <a:gd name="T94" fmla="+- 0 6503 6096"/>
                <a:gd name="T95" fmla="*/ 6503 h 827"/>
                <a:gd name="T96" fmla="+- 0 9661 9614"/>
                <a:gd name="T97" fmla="*/ T96 w 653"/>
                <a:gd name="T98" fmla="+- 0 6534 6096"/>
                <a:gd name="T99" fmla="*/ 6534 h 827"/>
                <a:gd name="T100" fmla="+- 0 9649 9614"/>
                <a:gd name="T101" fmla="*/ T100 w 653"/>
                <a:gd name="T102" fmla="+- 0 6566 6096"/>
                <a:gd name="T103" fmla="*/ 6566 h 827"/>
                <a:gd name="T104" fmla="+- 0 9637 9614"/>
                <a:gd name="T105" fmla="*/ T104 w 653"/>
                <a:gd name="T106" fmla="+- 0 6598 6096"/>
                <a:gd name="T107" fmla="*/ 6598 h 827"/>
                <a:gd name="T108" fmla="+- 0 9626 9614"/>
                <a:gd name="T109" fmla="*/ T108 w 653"/>
                <a:gd name="T110" fmla="+- 0 6631 6096"/>
                <a:gd name="T111" fmla="*/ 6631 h 827"/>
                <a:gd name="T112" fmla="+- 0 9618 9614"/>
                <a:gd name="T113" fmla="*/ T112 w 653"/>
                <a:gd name="T114" fmla="+- 0 6665 6096"/>
                <a:gd name="T115" fmla="*/ 6665 h 827"/>
                <a:gd name="T116" fmla="+- 0 9614 9614"/>
                <a:gd name="T117" fmla="*/ T116 w 653"/>
                <a:gd name="T118" fmla="+- 0 6700 6096"/>
                <a:gd name="T119" fmla="*/ 6700 h 827"/>
                <a:gd name="T120" fmla="+- 0 9614 9614"/>
                <a:gd name="T121" fmla="*/ T120 w 653"/>
                <a:gd name="T122" fmla="+- 0 6735 6096"/>
                <a:gd name="T123" fmla="*/ 6735 h 827"/>
                <a:gd name="T124" fmla="+- 0 9648 9614"/>
                <a:gd name="T125" fmla="*/ T124 w 653"/>
                <a:gd name="T126" fmla="+- 0 6823 6096"/>
                <a:gd name="T127" fmla="*/ 6823 h 827"/>
                <a:gd name="T128" fmla="+- 0 9714 9614"/>
                <a:gd name="T129" fmla="*/ T128 w 653"/>
                <a:gd name="T130" fmla="+- 0 6876 6096"/>
                <a:gd name="T131" fmla="*/ 6876 h 827"/>
                <a:gd name="T132" fmla="+- 0 9789 9614"/>
                <a:gd name="T133" fmla="*/ T132 w 653"/>
                <a:gd name="T134" fmla="+- 0 6909 6096"/>
                <a:gd name="T135" fmla="*/ 6909 h 827"/>
                <a:gd name="T136" fmla="+- 0 9866 9614"/>
                <a:gd name="T137" fmla="*/ T136 w 653"/>
                <a:gd name="T138" fmla="+- 0 6920 6096"/>
                <a:gd name="T139" fmla="*/ 6920 h 827"/>
                <a:gd name="T140" fmla="+- 0 9946 9614"/>
                <a:gd name="T141" fmla="*/ T140 w 653"/>
                <a:gd name="T142" fmla="+- 0 6915 6096"/>
                <a:gd name="T143" fmla="*/ 6915 h 827"/>
                <a:gd name="T144" fmla="+- 0 9956 9614"/>
                <a:gd name="T145" fmla="*/ T144 w 653"/>
                <a:gd name="T146" fmla="+- 0 6913 6096"/>
                <a:gd name="T147" fmla="*/ 6913 h 827"/>
                <a:gd name="T148" fmla="+- 0 10023 9614"/>
                <a:gd name="T149" fmla="*/ T148 w 653"/>
                <a:gd name="T150" fmla="+- 0 6922 6096"/>
                <a:gd name="T151" fmla="*/ 6922 h 827"/>
                <a:gd name="T152" fmla="+- 0 10098 9614"/>
                <a:gd name="T153" fmla="*/ T152 w 653"/>
                <a:gd name="T154" fmla="+- 0 6916 6096"/>
                <a:gd name="T155" fmla="*/ 6916 h 827"/>
                <a:gd name="T156" fmla="+- 0 10170 9614"/>
                <a:gd name="T157" fmla="*/ T156 w 653"/>
                <a:gd name="T158" fmla="+- 0 6882 6096"/>
                <a:gd name="T159" fmla="*/ 6882 h 827"/>
                <a:gd name="T160" fmla="+- 0 10236 9614"/>
                <a:gd name="T161" fmla="*/ T160 w 653"/>
                <a:gd name="T162" fmla="+- 0 6806 6096"/>
                <a:gd name="T163" fmla="*/ 6806 h 827"/>
                <a:gd name="T164" fmla="+- 0 10257 9614"/>
                <a:gd name="T165" fmla="*/ T164 w 653"/>
                <a:gd name="T166" fmla="+- 0 6756 6096"/>
                <a:gd name="T167" fmla="*/ 6756 h 827"/>
                <a:gd name="T168" fmla="+- 0 10266 9614"/>
                <a:gd name="T169" fmla="*/ T168 w 653"/>
                <a:gd name="T170" fmla="+- 0 6700 6096"/>
                <a:gd name="T171" fmla="*/ 6700 h 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653" h="827">
                  <a:moveTo>
                    <a:pt x="652" y="604"/>
                  </a:moveTo>
                  <a:lnTo>
                    <a:pt x="644" y="534"/>
                  </a:lnTo>
                  <a:lnTo>
                    <a:pt x="622" y="469"/>
                  </a:lnTo>
                  <a:lnTo>
                    <a:pt x="594" y="408"/>
                  </a:lnTo>
                  <a:lnTo>
                    <a:pt x="581" y="378"/>
                  </a:lnTo>
                  <a:lnTo>
                    <a:pt x="569" y="346"/>
                  </a:lnTo>
                  <a:lnTo>
                    <a:pt x="559" y="313"/>
                  </a:lnTo>
                  <a:lnTo>
                    <a:pt x="551" y="280"/>
                  </a:lnTo>
                  <a:lnTo>
                    <a:pt x="544" y="246"/>
                  </a:lnTo>
                  <a:lnTo>
                    <a:pt x="535" y="212"/>
                  </a:lnTo>
                  <a:lnTo>
                    <a:pt x="498" y="103"/>
                  </a:lnTo>
                  <a:lnTo>
                    <a:pt x="440" y="16"/>
                  </a:lnTo>
                  <a:lnTo>
                    <a:pt x="364" y="0"/>
                  </a:lnTo>
                  <a:lnTo>
                    <a:pt x="323" y="7"/>
                  </a:lnTo>
                  <a:lnTo>
                    <a:pt x="309" y="12"/>
                  </a:lnTo>
                  <a:lnTo>
                    <a:pt x="295" y="9"/>
                  </a:lnTo>
                  <a:lnTo>
                    <a:pt x="213" y="12"/>
                  </a:lnTo>
                  <a:lnTo>
                    <a:pt x="150" y="70"/>
                  </a:lnTo>
                  <a:lnTo>
                    <a:pt x="108" y="182"/>
                  </a:lnTo>
                  <a:lnTo>
                    <a:pt x="88" y="271"/>
                  </a:lnTo>
                  <a:lnTo>
                    <a:pt x="83" y="305"/>
                  </a:lnTo>
                  <a:lnTo>
                    <a:pt x="76" y="340"/>
                  </a:lnTo>
                  <a:lnTo>
                    <a:pt x="69" y="374"/>
                  </a:lnTo>
                  <a:lnTo>
                    <a:pt x="58" y="407"/>
                  </a:lnTo>
                  <a:lnTo>
                    <a:pt x="47" y="438"/>
                  </a:lnTo>
                  <a:lnTo>
                    <a:pt x="35" y="470"/>
                  </a:lnTo>
                  <a:lnTo>
                    <a:pt x="23" y="502"/>
                  </a:lnTo>
                  <a:lnTo>
                    <a:pt x="12" y="535"/>
                  </a:lnTo>
                  <a:lnTo>
                    <a:pt x="4" y="569"/>
                  </a:lnTo>
                  <a:lnTo>
                    <a:pt x="0" y="604"/>
                  </a:lnTo>
                  <a:lnTo>
                    <a:pt x="0" y="639"/>
                  </a:lnTo>
                  <a:lnTo>
                    <a:pt x="34" y="727"/>
                  </a:lnTo>
                  <a:lnTo>
                    <a:pt x="100" y="780"/>
                  </a:lnTo>
                  <a:lnTo>
                    <a:pt x="175" y="813"/>
                  </a:lnTo>
                  <a:lnTo>
                    <a:pt x="252" y="824"/>
                  </a:lnTo>
                  <a:lnTo>
                    <a:pt x="332" y="819"/>
                  </a:lnTo>
                  <a:lnTo>
                    <a:pt x="342" y="817"/>
                  </a:lnTo>
                  <a:lnTo>
                    <a:pt x="409" y="826"/>
                  </a:lnTo>
                  <a:lnTo>
                    <a:pt x="484" y="820"/>
                  </a:lnTo>
                  <a:lnTo>
                    <a:pt x="556" y="786"/>
                  </a:lnTo>
                  <a:lnTo>
                    <a:pt x="622" y="710"/>
                  </a:lnTo>
                  <a:lnTo>
                    <a:pt x="643" y="660"/>
                  </a:lnTo>
                  <a:lnTo>
                    <a:pt x="652" y="604"/>
                  </a:lnTo>
                  <a:close/>
                </a:path>
              </a:pathLst>
            </a:custGeom>
            <a:solidFill>
              <a:srgbClr val="7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299" name="Freeform 122">
              <a:extLst>
                <a:ext uri="{FF2B5EF4-FFF2-40B4-BE49-F238E27FC236}">
                  <a16:creationId xmlns:a16="http://schemas.microsoft.com/office/drawing/2014/main" xmlns="" id="{A413EC97-785B-415D-973C-BA283190D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" y="6168"/>
              <a:ext cx="373" cy="547"/>
            </a:xfrm>
            <a:custGeom>
              <a:avLst/>
              <a:gdLst>
                <a:gd name="T0" fmla="+- 0 9941 9730"/>
                <a:gd name="T1" fmla="*/ T0 w 373"/>
                <a:gd name="T2" fmla="+- 0 6169 6169"/>
                <a:gd name="T3" fmla="*/ 6169 h 547"/>
                <a:gd name="T4" fmla="+- 0 9878 9730"/>
                <a:gd name="T5" fmla="*/ T4 w 373"/>
                <a:gd name="T6" fmla="+- 0 6173 6169"/>
                <a:gd name="T7" fmla="*/ 6173 h 547"/>
                <a:gd name="T8" fmla="+- 0 9819 9730"/>
                <a:gd name="T9" fmla="*/ T8 w 373"/>
                <a:gd name="T10" fmla="+- 0 6191 6169"/>
                <a:gd name="T11" fmla="*/ 6191 h 547"/>
                <a:gd name="T12" fmla="+- 0 9794 9730"/>
                <a:gd name="T13" fmla="*/ T12 w 373"/>
                <a:gd name="T14" fmla="+- 0 6290 6169"/>
                <a:gd name="T15" fmla="*/ 6290 h 547"/>
                <a:gd name="T16" fmla="+- 0 9792 9730"/>
                <a:gd name="T17" fmla="*/ T16 w 373"/>
                <a:gd name="T18" fmla="+- 0 6337 6169"/>
                <a:gd name="T19" fmla="*/ 6337 h 547"/>
                <a:gd name="T20" fmla="+- 0 9790 9730"/>
                <a:gd name="T21" fmla="*/ T20 w 373"/>
                <a:gd name="T22" fmla="+- 0 6364 6169"/>
                <a:gd name="T23" fmla="*/ 6364 h 547"/>
                <a:gd name="T24" fmla="+- 0 9790 9730"/>
                <a:gd name="T25" fmla="*/ T24 w 373"/>
                <a:gd name="T26" fmla="+- 0 6375 6169"/>
                <a:gd name="T27" fmla="*/ 6375 h 547"/>
                <a:gd name="T28" fmla="+- 0 9772 9730"/>
                <a:gd name="T29" fmla="*/ T28 w 373"/>
                <a:gd name="T30" fmla="+- 0 6367 6169"/>
                <a:gd name="T31" fmla="*/ 6367 h 547"/>
                <a:gd name="T32" fmla="+- 0 9756 9730"/>
                <a:gd name="T33" fmla="*/ T32 w 373"/>
                <a:gd name="T34" fmla="+- 0 6367 6169"/>
                <a:gd name="T35" fmla="*/ 6367 h 547"/>
                <a:gd name="T36" fmla="+- 0 9744 9730"/>
                <a:gd name="T37" fmla="*/ T36 w 373"/>
                <a:gd name="T38" fmla="+- 0 6376 6169"/>
                <a:gd name="T39" fmla="*/ 6376 h 547"/>
                <a:gd name="T40" fmla="+- 0 9733 9730"/>
                <a:gd name="T41" fmla="*/ T40 w 373"/>
                <a:gd name="T42" fmla="+- 0 6393 6169"/>
                <a:gd name="T43" fmla="*/ 6393 h 547"/>
                <a:gd name="T44" fmla="+- 0 9730 9730"/>
                <a:gd name="T45" fmla="*/ T44 w 373"/>
                <a:gd name="T46" fmla="+- 0 6414 6169"/>
                <a:gd name="T47" fmla="*/ 6414 h 547"/>
                <a:gd name="T48" fmla="+- 0 9734 9730"/>
                <a:gd name="T49" fmla="*/ T48 w 373"/>
                <a:gd name="T50" fmla="+- 0 6435 6169"/>
                <a:gd name="T51" fmla="*/ 6435 h 547"/>
                <a:gd name="T52" fmla="+- 0 9745 9730"/>
                <a:gd name="T53" fmla="*/ T52 w 373"/>
                <a:gd name="T54" fmla="+- 0 6455 6169"/>
                <a:gd name="T55" fmla="*/ 6455 h 547"/>
                <a:gd name="T56" fmla="+- 0 9758 9730"/>
                <a:gd name="T57" fmla="*/ T56 w 373"/>
                <a:gd name="T58" fmla="+- 0 6472 6169"/>
                <a:gd name="T59" fmla="*/ 6472 h 547"/>
                <a:gd name="T60" fmla="+- 0 9769 9730"/>
                <a:gd name="T61" fmla="*/ T60 w 373"/>
                <a:gd name="T62" fmla="+- 0 6483 6169"/>
                <a:gd name="T63" fmla="*/ 6483 h 547"/>
                <a:gd name="T64" fmla="+- 0 9777 9730"/>
                <a:gd name="T65" fmla="*/ T64 w 373"/>
                <a:gd name="T66" fmla="+- 0 6493 6169"/>
                <a:gd name="T67" fmla="*/ 6493 h 547"/>
                <a:gd name="T68" fmla="+- 0 9785 9730"/>
                <a:gd name="T69" fmla="*/ T68 w 373"/>
                <a:gd name="T70" fmla="+- 0 6503 6169"/>
                <a:gd name="T71" fmla="*/ 6503 h 547"/>
                <a:gd name="T72" fmla="+- 0 9794 9730"/>
                <a:gd name="T73" fmla="*/ T72 w 373"/>
                <a:gd name="T74" fmla="+- 0 6515 6169"/>
                <a:gd name="T75" fmla="*/ 6515 h 547"/>
                <a:gd name="T76" fmla="+- 0 9811 9730"/>
                <a:gd name="T77" fmla="*/ T76 w 373"/>
                <a:gd name="T78" fmla="+- 0 6541 6169"/>
                <a:gd name="T79" fmla="*/ 6541 h 547"/>
                <a:gd name="T80" fmla="+- 0 9830 9730"/>
                <a:gd name="T81" fmla="*/ T80 w 373"/>
                <a:gd name="T82" fmla="+- 0 6569 6169"/>
                <a:gd name="T83" fmla="*/ 6569 h 547"/>
                <a:gd name="T84" fmla="+- 0 9852 9730"/>
                <a:gd name="T85" fmla="*/ T84 w 373"/>
                <a:gd name="T86" fmla="+- 0 6592 6169"/>
                <a:gd name="T87" fmla="*/ 6592 h 547"/>
                <a:gd name="T88" fmla="+- 0 9878 9730"/>
                <a:gd name="T89" fmla="*/ T88 w 373"/>
                <a:gd name="T90" fmla="+- 0 6607 6169"/>
                <a:gd name="T91" fmla="*/ 6607 h 547"/>
                <a:gd name="T92" fmla="+- 0 9885 9730"/>
                <a:gd name="T93" fmla="*/ T92 w 373"/>
                <a:gd name="T94" fmla="+- 0 6619 6169"/>
                <a:gd name="T95" fmla="*/ 6619 h 547"/>
                <a:gd name="T96" fmla="+- 0 9885 9730"/>
                <a:gd name="T97" fmla="*/ T96 w 373"/>
                <a:gd name="T98" fmla="+- 0 6639 6169"/>
                <a:gd name="T99" fmla="*/ 6639 h 547"/>
                <a:gd name="T100" fmla="+- 0 9882 9730"/>
                <a:gd name="T101" fmla="*/ T100 w 373"/>
                <a:gd name="T102" fmla="+- 0 6660 6169"/>
                <a:gd name="T103" fmla="*/ 6660 h 547"/>
                <a:gd name="T104" fmla="+- 0 9879 9730"/>
                <a:gd name="T105" fmla="*/ T104 w 373"/>
                <a:gd name="T106" fmla="+- 0 6674 6169"/>
                <a:gd name="T107" fmla="*/ 6674 h 547"/>
                <a:gd name="T108" fmla="+- 0 9877 9730"/>
                <a:gd name="T109" fmla="*/ T108 w 373"/>
                <a:gd name="T110" fmla="+- 0 6689 6169"/>
                <a:gd name="T111" fmla="*/ 6689 h 547"/>
                <a:gd name="T112" fmla="+- 0 9881 9730"/>
                <a:gd name="T113" fmla="*/ T112 w 373"/>
                <a:gd name="T114" fmla="+- 0 6682 6169"/>
                <a:gd name="T115" fmla="*/ 6682 h 547"/>
                <a:gd name="T116" fmla="+- 0 9880 9730"/>
                <a:gd name="T117" fmla="*/ T116 w 373"/>
                <a:gd name="T118" fmla="+- 0 6704 6169"/>
                <a:gd name="T119" fmla="*/ 6704 h 547"/>
                <a:gd name="T120" fmla="+- 0 9883 9730"/>
                <a:gd name="T121" fmla="*/ T120 w 373"/>
                <a:gd name="T122" fmla="+- 0 6707 6169"/>
                <a:gd name="T123" fmla="*/ 6707 h 547"/>
                <a:gd name="T124" fmla="+- 0 9886 9730"/>
                <a:gd name="T125" fmla="*/ T124 w 373"/>
                <a:gd name="T126" fmla="+- 0 6709 6169"/>
                <a:gd name="T127" fmla="*/ 6709 h 547"/>
                <a:gd name="T128" fmla="+- 0 9918 9730"/>
                <a:gd name="T129" fmla="*/ T128 w 373"/>
                <a:gd name="T130" fmla="+- 0 6715 6169"/>
                <a:gd name="T131" fmla="*/ 6715 h 547"/>
                <a:gd name="T132" fmla="+- 0 9953 9730"/>
                <a:gd name="T133" fmla="*/ T132 w 373"/>
                <a:gd name="T134" fmla="+- 0 6714 6169"/>
                <a:gd name="T135" fmla="*/ 6714 h 547"/>
                <a:gd name="T136" fmla="+- 0 10019 9730"/>
                <a:gd name="T137" fmla="*/ T136 w 373"/>
                <a:gd name="T138" fmla="+- 0 6698 6169"/>
                <a:gd name="T139" fmla="*/ 6698 h 547"/>
                <a:gd name="T140" fmla="+- 0 10035 9730"/>
                <a:gd name="T141" fmla="*/ T140 w 373"/>
                <a:gd name="T142" fmla="+- 0 6678 6169"/>
                <a:gd name="T143" fmla="*/ 6678 h 547"/>
                <a:gd name="T144" fmla="+- 0 10026 9730"/>
                <a:gd name="T145" fmla="*/ T144 w 373"/>
                <a:gd name="T146" fmla="+- 0 6655 6169"/>
                <a:gd name="T147" fmla="*/ 6655 h 547"/>
                <a:gd name="T148" fmla="+- 0 10021 9730"/>
                <a:gd name="T149" fmla="*/ T148 w 373"/>
                <a:gd name="T150" fmla="+- 0 6636 6169"/>
                <a:gd name="T151" fmla="*/ 6636 h 547"/>
                <a:gd name="T152" fmla="+- 0 10021 9730"/>
                <a:gd name="T153" fmla="*/ T152 w 373"/>
                <a:gd name="T154" fmla="+- 0 6619 6169"/>
                <a:gd name="T155" fmla="*/ 6619 h 547"/>
                <a:gd name="T156" fmla="+- 0 10029 9730"/>
                <a:gd name="T157" fmla="*/ T156 w 373"/>
                <a:gd name="T158" fmla="+- 0 6606 6169"/>
                <a:gd name="T159" fmla="*/ 6606 h 547"/>
                <a:gd name="T160" fmla="+- 0 10044 9730"/>
                <a:gd name="T161" fmla="*/ T160 w 373"/>
                <a:gd name="T162" fmla="+- 0 6597 6169"/>
                <a:gd name="T163" fmla="*/ 6597 h 547"/>
                <a:gd name="T164" fmla="+- 0 10059 9730"/>
                <a:gd name="T165" fmla="*/ T164 w 373"/>
                <a:gd name="T166" fmla="+- 0 6588 6169"/>
                <a:gd name="T167" fmla="*/ 6588 h 547"/>
                <a:gd name="T168" fmla="+- 0 10073 9730"/>
                <a:gd name="T169" fmla="*/ T168 w 373"/>
                <a:gd name="T170" fmla="+- 0 6576 6169"/>
                <a:gd name="T171" fmla="*/ 6576 h 547"/>
                <a:gd name="T172" fmla="+- 0 10083 9730"/>
                <a:gd name="T173" fmla="*/ T172 w 373"/>
                <a:gd name="T174" fmla="+- 0 6561 6169"/>
                <a:gd name="T175" fmla="*/ 6561 h 547"/>
                <a:gd name="T176" fmla="+- 0 10096 9730"/>
                <a:gd name="T177" fmla="*/ T176 w 373"/>
                <a:gd name="T178" fmla="+- 0 6530 6169"/>
                <a:gd name="T179" fmla="*/ 6530 h 547"/>
                <a:gd name="T180" fmla="+- 0 10101 9730"/>
                <a:gd name="T181" fmla="*/ T180 w 373"/>
                <a:gd name="T182" fmla="+- 0 6506 6169"/>
                <a:gd name="T183" fmla="*/ 6506 h 547"/>
                <a:gd name="T184" fmla="+- 0 10102 9730"/>
                <a:gd name="T185" fmla="*/ T184 w 373"/>
                <a:gd name="T186" fmla="+- 0 6484 6169"/>
                <a:gd name="T187" fmla="*/ 6484 h 547"/>
                <a:gd name="T188" fmla="+- 0 10098 9730"/>
                <a:gd name="T189" fmla="*/ T188 w 373"/>
                <a:gd name="T190" fmla="+- 0 6373 6169"/>
                <a:gd name="T191" fmla="*/ 6373 h 547"/>
                <a:gd name="T192" fmla="+- 0 10092 9730"/>
                <a:gd name="T193" fmla="*/ T192 w 373"/>
                <a:gd name="T194" fmla="+- 0 6289 6169"/>
                <a:gd name="T195" fmla="*/ 6289 h 547"/>
                <a:gd name="T196" fmla="+- 0 10061 9730"/>
                <a:gd name="T197" fmla="*/ T196 w 373"/>
                <a:gd name="T198" fmla="+- 0 6224 6169"/>
                <a:gd name="T199" fmla="*/ 6224 h 547"/>
                <a:gd name="T200" fmla="+- 0 10003 9730"/>
                <a:gd name="T201" fmla="*/ T200 w 373"/>
                <a:gd name="T202" fmla="+- 0 6180 6169"/>
                <a:gd name="T203" fmla="*/ 6180 h 547"/>
                <a:gd name="T204" fmla="+- 0 9973 9730"/>
                <a:gd name="T205" fmla="*/ T204 w 373"/>
                <a:gd name="T206" fmla="+- 0 6172 6169"/>
                <a:gd name="T207" fmla="*/ 6172 h 547"/>
                <a:gd name="T208" fmla="+- 0 9941 9730"/>
                <a:gd name="T209" fmla="*/ T208 w 373"/>
                <a:gd name="T210" fmla="+- 0 6169 6169"/>
                <a:gd name="T211" fmla="*/ 6169 h 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73" h="547">
                  <a:moveTo>
                    <a:pt x="211" y="0"/>
                  </a:moveTo>
                  <a:lnTo>
                    <a:pt x="148" y="4"/>
                  </a:lnTo>
                  <a:lnTo>
                    <a:pt x="89" y="22"/>
                  </a:lnTo>
                  <a:lnTo>
                    <a:pt x="64" y="121"/>
                  </a:lnTo>
                  <a:lnTo>
                    <a:pt x="62" y="168"/>
                  </a:lnTo>
                  <a:lnTo>
                    <a:pt x="60" y="195"/>
                  </a:lnTo>
                  <a:lnTo>
                    <a:pt x="60" y="206"/>
                  </a:lnTo>
                  <a:lnTo>
                    <a:pt x="42" y="198"/>
                  </a:lnTo>
                  <a:lnTo>
                    <a:pt x="26" y="198"/>
                  </a:lnTo>
                  <a:lnTo>
                    <a:pt x="14" y="207"/>
                  </a:lnTo>
                  <a:lnTo>
                    <a:pt x="3" y="224"/>
                  </a:lnTo>
                  <a:lnTo>
                    <a:pt x="0" y="245"/>
                  </a:lnTo>
                  <a:lnTo>
                    <a:pt x="4" y="266"/>
                  </a:lnTo>
                  <a:lnTo>
                    <a:pt x="15" y="286"/>
                  </a:lnTo>
                  <a:lnTo>
                    <a:pt x="28" y="303"/>
                  </a:lnTo>
                  <a:lnTo>
                    <a:pt x="39" y="314"/>
                  </a:lnTo>
                  <a:lnTo>
                    <a:pt x="47" y="324"/>
                  </a:lnTo>
                  <a:lnTo>
                    <a:pt x="55" y="334"/>
                  </a:lnTo>
                  <a:lnTo>
                    <a:pt x="64" y="346"/>
                  </a:lnTo>
                  <a:lnTo>
                    <a:pt x="81" y="372"/>
                  </a:lnTo>
                  <a:lnTo>
                    <a:pt x="100" y="400"/>
                  </a:lnTo>
                  <a:lnTo>
                    <a:pt x="122" y="423"/>
                  </a:lnTo>
                  <a:lnTo>
                    <a:pt x="148" y="438"/>
                  </a:lnTo>
                  <a:lnTo>
                    <a:pt x="155" y="450"/>
                  </a:lnTo>
                  <a:lnTo>
                    <a:pt x="155" y="470"/>
                  </a:lnTo>
                  <a:lnTo>
                    <a:pt x="152" y="491"/>
                  </a:lnTo>
                  <a:lnTo>
                    <a:pt x="149" y="505"/>
                  </a:lnTo>
                  <a:lnTo>
                    <a:pt x="147" y="520"/>
                  </a:lnTo>
                  <a:lnTo>
                    <a:pt x="151" y="513"/>
                  </a:lnTo>
                  <a:lnTo>
                    <a:pt x="150" y="535"/>
                  </a:lnTo>
                  <a:lnTo>
                    <a:pt x="153" y="538"/>
                  </a:lnTo>
                  <a:lnTo>
                    <a:pt x="156" y="540"/>
                  </a:lnTo>
                  <a:lnTo>
                    <a:pt x="188" y="546"/>
                  </a:lnTo>
                  <a:lnTo>
                    <a:pt x="223" y="545"/>
                  </a:lnTo>
                  <a:lnTo>
                    <a:pt x="289" y="529"/>
                  </a:lnTo>
                  <a:lnTo>
                    <a:pt x="305" y="509"/>
                  </a:lnTo>
                  <a:lnTo>
                    <a:pt x="296" y="486"/>
                  </a:lnTo>
                  <a:lnTo>
                    <a:pt x="291" y="467"/>
                  </a:lnTo>
                  <a:lnTo>
                    <a:pt x="291" y="450"/>
                  </a:lnTo>
                  <a:lnTo>
                    <a:pt x="299" y="437"/>
                  </a:lnTo>
                  <a:lnTo>
                    <a:pt x="314" y="428"/>
                  </a:lnTo>
                  <a:lnTo>
                    <a:pt x="329" y="419"/>
                  </a:lnTo>
                  <a:lnTo>
                    <a:pt x="343" y="407"/>
                  </a:lnTo>
                  <a:lnTo>
                    <a:pt x="353" y="392"/>
                  </a:lnTo>
                  <a:lnTo>
                    <a:pt x="366" y="361"/>
                  </a:lnTo>
                  <a:lnTo>
                    <a:pt x="371" y="337"/>
                  </a:lnTo>
                  <a:lnTo>
                    <a:pt x="372" y="315"/>
                  </a:lnTo>
                  <a:lnTo>
                    <a:pt x="368" y="204"/>
                  </a:lnTo>
                  <a:lnTo>
                    <a:pt x="362" y="120"/>
                  </a:lnTo>
                  <a:lnTo>
                    <a:pt x="331" y="55"/>
                  </a:lnTo>
                  <a:lnTo>
                    <a:pt x="273" y="11"/>
                  </a:lnTo>
                  <a:lnTo>
                    <a:pt x="243" y="3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300" name="Freeform 121">
              <a:extLst>
                <a:ext uri="{FF2B5EF4-FFF2-40B4-BE49-F238E27FC236}">
                  <a16:creationId xmlns:a16="http://schemas.microsoft.com/office/drawing/2014/main" xmlns="" id="{27A800A5-8225-4108-A6BA-860CE24BE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" y="6068"/>
              <a:ext cx="414" cy="224"/>
            </a:xfrm>
            <a:custGeom>
              <a:avLst/>
              <a:gdLst>
                <a:gd name="T0" fmla="+- 0 9941 9729"/>
                <a:gd name="T1" fmla="*/ T0 w 414"/>
                <a:gd name="T2" fmla="+- 0 6069 6069"/>
                <a:gd name="T3" fmla="*/ 6069 h 224"/>
                <a:gd name="T4" fmla="+- 0 9876 9729"/>
                <a:gd name="T5" fmla="*/ T4 w 414"/>
                <a:gd name="T6" fmla="+- 0 6073 6069"/>
                <a:gd name="T7" fmla="*/ 6073 h 224"/>
                <a:gd name="T8" fmla="+- 0 9813 9729"/>
                <a:gd name="T9" fmla="*/ T8 w 414"/>
                <a:gd name="T10" fmla="+- 0 6095 6069"/>
                <a:gd name="T11" fmla="*/ 6095 h 224"/>
                <a:gd name="T12" fmla="+- 0 9746 9729"/>
                <a:gd name="T13" fmla="*/ T12 w 414"/>
                <a:gd name="T14" fmla="+- 0 6170 6069"/>
                <a:gd name="T15" fmla="*/ 6170 h 224"/>
                <a:gd name="T16" fmla="+- 0 9729 9729"/>
                <a:gd name="T17" fmla="*/ T16 w 414"/>
                <a:gd name="T18" fmla="+- 0 6279 6069"/>
                <a:gd name="T19" fmla="*/ 6279 h 224"/>
                <a:gd name="T20" fmla="+- 0 9730 9729"/>
                <a:gd name="T21" fmla="*/ T20 w 414"/>
                <a:gd name="T22" fmla="+- 0 6286 6069"/>
                <a:gd name="T23" fmla="*/ 6286 h 224"/>
                <a:gd name="T24" fmla="+- 0 9734 9729"/>
                <a:gd name="T25" fmla="*/ T24 w 414"/>
                <a:gd name="T26" fmla="+- 0 6290 6069"/>
                <a:gd name="T27" fmla="*/ 6290 h 224"/>
                <a:gd name="T28" fmla="+- 0 9793 9729"/>
                <a:gd name="T29" fmla="*/ T28 w 414"/>
                <a:gd name="T30" fmla="+- 0 6292 6069"/>
                <a:gd name="T31" fmla="*/ 6292 h 224"/>
                <a:gd name="T32" fmla="+- 0 9852 9729"/>
                <a:gd name="T33" fmla="*/ T32 w 414"/>
                <a:gd name="T34" fmla="+- 0 6292 6069"/>
                <a:gd name="T35" fmla="*/ 6292 h 224"/>
                <a:gd name="T36" fmla="+- 0 9911 9729"/>
                <a:gd name="T37" fmla="*/ T36 w 414"/>
                <a:gd name="T38" fmla="+- 0 6292 6069"/>
                <a:gd name="T39" fmla="*/ 6292 h 224"/>
                <a:gd name="T40" fmla="+- 0 10017 9729"/>
                <a:gd name="T41" fmla="*/ T40 w 414"/>
                <a:gd name="T42" fmla="+- 0 6288 6069"/>
                <a:gd name="T43" fmla="*/ 6288 h 224"/>
                <a:gd name="T44" fmla="+- 0 10123 9729"/>
                <a:gd name="T45" fmla="*/ T44 w 414"/>
                <a:gd name="T46" fmla="+- 0 6279 6069"/>
                <a:gd name="T47" fmla="*/ 6279 h 224"/>
                <a:gd name="T48" fmla="+- 0 10143 9729"/>
                <a:gd name="T49" fmla="*/ T48 w 414"/>
                <a:gd name="T50" fmla="+- 0 6272 6069"/>
                <a:gd name="T51" fmla="*/ 6272 h 224"/>
                <a:gd name="T52" fmla="+- 0 10139 9729"/>
                <a:gd name="T53" fmla="*/ T52 w 414"/>
                <a:gd name="T54" fmla="+- 0 6238 6069"/>
                <a:gd name="T55" fmla="*/ 6238 h 224"/>
                <a:gd name="T56" fmla="+- 0 10122 9729"/>
                <a:gd name="T57" fmla="*/ T56 w 414"/>
                <a:gd name="T58" fmla="+- 0 6169 6069"/>
                <a:gd name="T59" fmla="*/ 6169 h 224"/>
                <a:gd name="T60" fmla="+- 0 10070 9729"/>
                <a:gd name="T61" fmla="*/ T60 w 414"/>
                <a:gd name="T62" fmla="+- 0 6106 6069"/>
                <a:gd name="T63" fmla="*/ 6106 h 224"/>
                <a:gd name="T64" fmla="+- 0 10008 9729"/>
                <a:gd name="T65" fmla="*/ T64 w 414"/>
                <a:gd name="T66" fmla="+- 0 6077 6069"/>
                <a:gd name="T67" fmla="*/ 6077 h 224"/>
                <a:gd name="T68" fmla="+- 0 9941 9729"/>
                <a:gd name="T69" fmla="*/ T68 w 414"/>
                <a:gd name="T70" fmla="+- 0 6069 6069"/>
                <a:gd name="T71" fmla="*/ 6069 h 2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414" h="224">
                  <a:moveTo>
                    <a:pt x="212" y="0"/>
                  </a:moveTo>
                  <a:lnTo>
                    <a:pt x="147" y="4"/>
                  </a:lnTo>
                  <a:lnTo>
                    <a:pt x="84" y="26"/>
                  </a:lnTo>
                  <a:lnTo>
                    <a:pt x="17" y="101"/>
                  </a:lnTo>
                  <a:lnTo>
                    <a:pt x="0" y="210"/>
                  </a:lnTo>
                  <a:lnTo>
                    <a:pt x="1" y="217"/>
                  </a:lnTo>
                  <a:lnTo>
                    <a:pt x="5" y="221"/>
                  </a:lnTo>
                  <a:lnTo>
                    <a:pt x="64" y="223"/>
                  </a:lnTo>
                  <a:lnTo>
                    <a:pt x="123" y="223"/>
                  </a:lnTo>
                  <a:lnTo>
                    <a:pt x="182" y="223"/>
                  </a:lnTo>
                  <a:lnTo>
                    <a:pt x="288" y="219"/>
                  </a:lnTo>
                  <a:lnTo>
                    <a:pt x="394" y="210"/>
                  </a:lnTo>
                  <a:lnTo>
                    <a:pt x="414" y="203"/>
                  </a:lnTo>
                  <a:lnTo>
                    <a:pt x="410" y="169"/>
                  </a:lnTo>
                  <a:lnTo>
                    <a:pt x="393" y="100"/>
                  </a:lnTo>
                  <a:lnTo>
                    <a:pt x="341" y="37"/>
                  </a:lnTo>
                  <a:lnTo>
                    <a:pt x="279" y="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7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301" name="Freeform 120">
              <a:extLst>
                <a:ext uri="{FF2B5EF4-FFF2-40B4-BE49-F238E27FC236}">
                  <a16:creationId xmlns:a16="http://schemas.microsoft.com/office/drawing/2014/main" xmlns="" id="{6D58E8B2-945A-48AC-8572-7375C75D8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9" y="6350"/>
              <a:ext cx="79" cy="152"/>
            </a:xfrm>
            <a:custGeom>
              <a:avLst/>
              <a:gdLst>
                <a:gd name="T0" fmla="+- 0 10132 10090"/>
                <a:gd name="T1" fmla="*/ T0 w 79"/>
                <a:gd name="T2" fmla="+- 0 6351 6351"/>
                <a:gd name="T3" fmla="*/ 6351 h 152"/>
                <a:gd name="T4" fmla="+- 0 10119 10090"/>
                <a:gd name="T5" fmla="*/ T4 w 79"/>
                <a:gd name="T6" fmla="+- 0 6352 6351"/>
                <a:gd name="T7" fmla="*/ 6352 h 152"/>
                <a:gd name="T8" fmla="+- 0 10107 10090"/>
                <a:gd name="T9" fmla="*/ T8 w 79"/>
                <a:gd name="T10" fmla="+- 0 6356 6351"/>
                <a:gd name="T11" fmla="*/ 6356 h 152"/>
                <a:gd name="T12" fmla="+- 0 10096 10090"/>
                <a:gd name="T13" fmla="*/ T12 w 79"/>
                <a:gd name="T14" fmla="+- 0 6362 6351"/>
                <a:gd name="T15" fmla="*/ 6362 h 152"/>
                <a:gd name="T16" fmla="+- 0 10090 10090"/>
                <a:gd name="T17" fmla="*/ T16 w 79"/>
                <a:gd name="T18" fmla="+- 0 6372 6351"/>
                <a:gd name="T19" fmla="*/ 6372 h 152"/>
                <a:gd name="T20" fmla="+- 0 10095 10090"/>
                <a:gd name="T21" fmla="*/ T20 w 79"/>
                <a:gd name="T22" fmla="+- 0 6502 6351"/>
                <a:gd name="T23" fmla="*/ 6502 h 152"/>
                <a:gd name="T24" fmla="+- 0 10103 10090"/>
                <a:gd name="T25" fmla="*/ T24 w 79"/>
                <a:gd name="T26" fmla="+- 0 6492 6351"/>
                <a:gd name="T27" fmla="*/ 6492 h 152"/>
                <a:gd name="T28" fmla="+- 0 10118 10090"/>
                <a:gd name="T29" fmla="*/ T28 w 79"/>
                <a:gd name="T30" fmla="+- 0 6469 6351"/>
                <a:gd name="T31" fmla="*/ 6469 h 152"/>
                <a:gd name="T32" fmla="+- 0 10127 10090"/>
                <a:gd name="T33" fmla="*/ T32 w 79"/>
                <a:gd name="T34" fmla="+- 0 6459 6351"/>
                <a:gd name="T35" fmla="*/ 6459 h 152"/>
                <a:gd name="T36" fmla="+- 0 10137 10090"/>
                <a:gd name="T37" fmla="*/ T36 w 79"/>
                <a:gd name="T38" fmla="+- 0 6449 6351"/>
                <a:gd name="T39" fmla="*/ 6449 h 152"/>
                <a:gd name="T40" fmla="+- 0 10148 10090"/>
                <a:gd name="T41" fmla="*/ T40 w 79"/>
                <a:gd name="T42" fmla="+- 0 6438 6351"/>
                <a:gd name="T43" fmla="*/ 6438 h 152"/>
                <a:gd name="T44" fmla="+- 0 10157 10090"/>
                <a:gd name="T45" fmla="*/ T44 w 79"/>
                <a:gd name="T46" fmla="+- 0 6427 6351"/>
                <a:gd name="T47" fmla="*/ 6427 h 152"/>
                <a:gd name="T48" fmla="+- 0 10164 10090"/>
                <a:gd name="T49" fmla="*/ T48 w 79"/>
                <a:gd name="T50" fmla="+- 0 6415 6351"/>
                <a:gd name="T51" fmla="*/ 6415 h 152"/>
                <a:gd name="T52" fmla="+- 0 10167 10090"/>
                <a:gd name="T53" fmla="*/ T52 w 79"/>
                <a:gd name="T54" fmla="+- 0 6405 6351"/>
                <a:gd name="T55" fmla="*/ 6405 h 152"/>
                <a:gd name="T56" fmla="+- 0 10169 10090"/>
                <a:gd name="T57" fmla="*/ T56 w 79"/>
                <a:gd name="T58" fmla="+- 0 6391 6351"/>
                <a:gd name="T59" fmla="*/ 6391 h 152"/>
                <a:gd name="T60" fmla="+- 0 10165 10090"/>
                <a:gd name="T61" fmla="*/ T60 w 79"/>
                <a:gd name="T62" fmla="+- 0 6379 6351"/>
                <a:gd name="T63" fmla="*/ 6379 h 152"/>
                <a:gd name="T64" fmla="+- 0 10158 10090"/>
                <a:gd name="T65" fmla="*/ T64 w 79"/>
                <a:gd name="T66" fmla="+- 0 6365 6351"/>
                <a:gd name="T67" fmla="*/ 6365 h 152"/>
                <a:gd name="T68" fmla="+- 0 10148 10090"/>
                <a:gd name="T69" fmla="*/ T68 w 79"/>
                <a:gd name="T70" fmla="+- 0 6357 6351"/>
                <a:gd name="T71" fmla="*/ 6357 h 152"/>
                <a:gd name="T72" fmla="+- 0 10138 10090"/>
                <a:gd name="T73" fmla="*/ T72 w 79"/>
                <a:gd name="T74" fmla="+- 0 6352 6351"/>
                <a:gd name="T75" fmla="*/ 6352 h 152"/>
                <a:gd name="T76" fmla="+- 0 10132 10090"/>
                <a:gd name="T77" fmla="*/ T76 w 79"/>
                <a:gd name="T78" fmla="+- 0 6351 6351"/>
                <a:gd name="T79" fmla="*/ 6351 h 1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79" h="152">
                  <a:moveTo>
                    <a:pt x="42" y="0"/>
                  </a:moveTo>
                  <a:lnTo>
                    <a:pt x="29" y="1"/>
                  </a:lnTo>
                  <a:lnTo>
                    <a:pt x="17" y="5"/>
                  </a:lnTo>
                  <a:lnTo>
                    <a:pt x="6" y="11"/>
                  </a:lnTo>
                  <a:lnTo>
                    <a:pt x="0" y="21"/>
                  </a:lnTo>
                  <a:lnTo>
                    <a:pt x="5" y="151"/>
                  </a:lnTo>
                  <a:lnTo>
                    <a:pt x="13" y="141"/>
                  </a:lnTo>
                  <a:lnTo>
                    <a:pt x="28" y="118"/>
                  </a:lnTo>
                  <a:lnTo>
                    <a:pt x="37" y="108"/>
                  </a:lnTo>
                  <a:lnTo>
                    <a:pt x="47" y="98"/>
                  </a:lnTo>
                  <a:lnTo>
                    <a:pt x="58" y="87"/>
                  </a:lnTo>
                  <a:lnTo>
                    <a:pt x="67" y="76"/>
                  </a:lnTo>
                  <a:lnTo>
                    <a:pt x="74" y="64"/>
                  </a:lnTo>
                  <a:lnTo>
                    <a:pt x="77" y="54"/>
                  </a:lnTo>
                  <a:lnTo>
                    <a:pt x="79" y="40"/>
                  </a:lnTo>
                  <a:lnTo>
                    <a:pt x="75" y="28"/>
                  </a:lnTo>
                  <a:lnTo>
                    <a:pt x="68" y="14"/>
                  </a:lnTo>
                  <a:lnTo>
                    <a:pt x="58" y="6"/>
                  </a:lnTo>
                  <a:lnTo>
                    <a:pt x="4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302" name="Freeform 119">
              <a:extLst>
                <a:ext uri="{FF2B5EF4-FFF2-40B4-BE49-F238E27FC236}">
                  <a16:creationId xmlns:a16="http://schemas.microsoft.com/office/drawing/2014/main" xmlns="" id="{FE04F177-FE83-4957-86B6-3BFE26431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" y="6679"/>
              <a:ext cx="472" cy="349"/>
            </a:xfrm>
            <a:custGeom>
              <a:avLst/>
              <a:gdLst>
                <a:gd name="T0" fmla="+- 0 10184 9713"/>
                <a:gd name="T1" fmla="*/ T0 w 472"/>
                <a:gd name="T2" fmla="+- 0 6874 6680"/>
                <a:gd name="T3" fmla="*/ 6874 h 349"/>
                <a:gd name="T4" fmla="+- 0 10184 9713"/>
                <a:gd name="T5" fmla="*/ T4 w 472"/>
                <a:gd name="T6" fmla="+- 0 6874 6680"/>
                <a:gd name="T7" fmla="*/ 6874 h 349"/>
                <a:gd name="T8" fmla="+- 0 10184 9713"/>
                <a:gd name="T9" fmla="*/ T8 w 472"/>
                <a:gd name="T10" fmla="+- 0 6854 6680"/>
                <a:gd name="T11" fmla="*/ 6854 h 349"/>
                <a:gd name="T12" fmla="+- 0 10183 9713"/>
                <a:gd name="T13" fmla="*/ T12 w 472"/>
                <a:gd name="T14" fmla="+- 0 6854 6680"/>
                <a:gd name="T15" fmla="*/ 6854 h 349"/>
                <a:gd name="T16" fmla="+- 0 10183 9713"/>
                <a:gd name="T17" fmla="*/ T16 w 472"/>
                <a:gd name="T18" fmla="+- 0 6834 6680"/>
                <a:gd name="T19" fmla="*/ 6834 h 349"/>
                <a:gd name="T20" fmla="+- 0 10181 9713"/>
                <a:gd name="T21" fmla="*/ T20 w 472"/>
                <a:gd name="T22" fmla="+- 0 6834 6680"/>
                <a:gd name="T23" fmla="*/ 6834 h 349"/>
                <a:gd name="T24" fmla="+- 0 10181 9713"/>
                <a:gd name="T25" fmla="*/ T24 w 472"/>
                <a:gd name="T26" fmla="+- 0 6816 6680"/>
                <a:gd name="T27" fmla="*/ 6816 h 349"/>
                <a:gd name="T28" fmla="+- 0 10178 9713"/>
                <a:gd name="T29" fmla="*/ T28 w 472"/>
                <a:gd name="T30" fmla="+- 0 6816 6680"/>
                <a:gd name="T31" fmla="*/ 6816 h 349"/>
                <a:gd name="T32" fmla="+- 0 10178 9713"/>
                <a:gd name="T33" fmla="*/ T32 w 472"/>
                <a:gd name="T34" fmla="+- 0 6798 6680"/>
                <a:gd name="T35" fmla="*/ 6798 h 349"/>
                <a:gd name="T36" fmla="+- 0 10176 9713"/>
                <a:gd name="T37" fmla="*/ T36 w 472"/>
                <a:gd name="T38" fmla="+- 0 6798 6680"/>
                <a:gd name="T39" fmla="*/ 6798 h 349"/>
                <a:gd name="T40" fmla="+- 0 10163 9713"/>
                <a:gd name="T41" fmla="*/ T40 w 472"/>
                <a:gd name="T42" fmla="+- 0 6748 6680"/>
                <a:gd name="T43" fmla="*/ 6748 h 349"/>
                <a:gd name="T44" fmla="+- 0 10151 9713"/>
                <a:gd name="T45" fmla="*/ T44 w 472"/>
                <a:gd name="T46" fmla="+- 0 6718 6680"/>
                <a:gd name="T47" fmla="*/ 6718 h 349"/>
                <a:gd name="T48" fmla="+- 0 10133 9713"/>
                <a:gd name="T49" fmla="*/ T48 w 472"/>
                <a:gd name="T50" fmla="+- 0 6699 6680"/>
                <a:gd name="T51" fmla="*/ 6699 h 349"/>
                <a:gd name="T52" fmla="+- 0 10102 9713"/>
                <a:gd name="T53" fmla="*/ T52 w 472"/>
                <a:gd name="T54" fmla="+- 0 6680 6680"/>
                <a:gd name="T55" fmla="*/ 6680 h 349"/>
                <a:gd name="T56" fmla="+- 0 9830 9713"/>
                <a:gd name="T57" fmla="*/ T56 w 472"/>
                <a:gd name="T58" fmla="+- 0 6680 6680"/>
                <a:gd name="T59" fmla="*/ 6680 h 349"/>
                <a:gd name="T60" fmla="+- 0 9713 9713"/>
                <a:gd name="T61" fmla="*/ T60 w 472"/>
                <a:gd name="T62" fmla="+- 0 6697 6680"/>
                <a:gd name="T63" fmla="*/ 6697 h 349"/>
                <a:gd name="T64" fmla="+- 0 9727 9713"/>
                <a:gd name="T65" fmla="*/ T64 w 472"/>
                <a:gd name="T66" fmla="+- 0 6724 6680"/>
                <a:gd name="T67" fmla="*/ 6724 h 349"/>
                <a:gd name="T68" fmla="+- 0 9739 9713"/>
                <a:gd name="T69" fmla="*/ T68 w 472"/>
                <a:gd name="T70" fmla="+- 0 6767 6680"/>
                <a:gd name="T71" fmla="*/ 6767 h 349"/>
                <a:gd name="T72" fmla="+- 0 9756 9713"/>
                <a:gd name="T73" fmla="*/ T72 w 472"/>
                <a:gd name="T74" fmla="+- 0 6859 6680"/>
                <a:gd name="T75" fmla="*/ 6859 h 349"/>
                <a:gd name="T76" fmla="+- 0 9783 9713"/>
                <a:gd name="T77" fmla="*/ T76 w 472"/>
                <a:gd name="T78" fmla="+- 0 7028 6680"/>
                <a:gd name="T79" fmla="*/ 7028 h 349"/>
                <a:gd name="T80" fmla="+- 0 10090 9713"/>
                <a:gd name="T81" fmla="*/ T80 w 472"/>
                <a:gd name="T82" fmla="+- 0 7028 6680"/>
                <a:gd name="T83" fmla="*/ 7028 h 349"/>
                <a:gd name="T84" fmla="+- 0 10184 9713"/>
                <a:gd name="T85" fmla="*/ T84 w 472"/>
                <a:gd name="T86" fmla="+- 0 7028 6680"/>
                <a:gd name="T87" fmla="*/ 7028 h 349"/>
                <a:gd name="T88" fmla="+- 0 10184 9713"/>
                <a:gd name="T89" fmla="*/ T88 w 472"/>
                <a:gd name="T90" fmla="+- 0 6874 6680"/>
                <a:gd name="T91" fmla="*/ 6874 h 3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472" h="349">
                  <a:moveTo>
                    <a:pt x="471" y="194"/>
                  </a:moveTo>
                  <a:lnTo>
                    <a:pt x="471" y="194"/>
                  </a:lnTo>
                  <a:lnTo>
                    <a:pt x="471" y="174"/>
                  </a:lnTo>
                  <a:lnTo>
                    <a:pt x="470" y="174"/>
                  </a:lnTo>
                  <a:lnTo>
                    <a:pt x="470" y="154"/>
                  </a:lnTo>
                  <a:lnTo>
                    <a:pt x="468" y="154"/>
                  </a:lnTo>
                  <a:lnTo>
                    <a:pt x="468" y="136"/>
                  </a:lnTo>
                  <a:lnTo>
                    <a:pt x="465" y="136"/>
                  </a:lnTo>
                  <a:lnTo>
                    <a:pt x="465" y="118"/>
                  </a:lnTo>
                  <a:lnTo>
                    <a:pt x="463" y="118"/>
                  </a:lnTo>
                  <a:lnTo>
                    <a:pt x="450" y="68"/>
                  </a:lnTo>
                  <a:lnTo>
                    <a:pt x="438" y="38"/>
                  </a:lnTo>
                  <a:lnTo>
                    <a:pt x="420" y="19"/>
                  </a:lnTo>
                  <a:lnTo>
                    <a:pt x="389" y="0"/>
                  </a:lnTo>
                  <a:lnTo>
                    <a:pt x="117" y="0"/>
                  </a:lnTo>
                  <a:lnTo>
                    <a:pt x="0" y="17"/>
                  </a:lnTo>
                  <a:lnTo>
                    <a:pt x="14" y="44"/>
                  </a:lnTo>
                  <a:lnTo>
                    <a:pt x="26" y="87"/>
                  </a:lnTo>
                  <a:lnTo>
                    <a:pt x="43" y="179"/>
                  </a:lnTo>
                  <a:lnTo>
                    <a:pt x="70" y="348"/>
                  </a:lnTo>
                  <a:lnTo>
                    <a:pt x="377" y="348"/>
                  </a:lnTo>
                  <a:lnTo>
                    <a:pt x="471" y="348"/>
                  </a:lnTo>
                  <a:lnTo>
                    <a:pt x="471" y="194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303" name="Freeform 118">
              <a:extLst>
                <a:ext uri="{FF2B5EF4-FFF2-40B4-BE49-F238E27FC236}">
                  <a16:creationId xmlns:a16="http://schemas.microsoft.com/office/drawing/2014/main" xmlns="" id="{DAAE2741-83F4-4FDB-B78B-DF09625C1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6" y="6539"/>
              <a:ext cx="105" cy="96"/>
            </a:xfrm>
            <a:custGeom>
              <a:avLst/>
              <a:gdLst>
                <a:gd name="T0" fmla="+- 0 10234 10197"/>
                <a:gd name="T1" fmla="*/ T0 w 105"/>
                <a:gd name="T2" fmla="+- 0 6539 6539"/>
                <a:gd name="T3" fmla="*/ 6539 h 96"/>
                <a:gd name="T4" fmla="+- 0 10219 10197"/>
                <a:gd name="T5" fmla="*/ T4 w 105"/>
                <a:gd name="T6" fmla="+- 0 6540 6539"/>
                <a:gd name="T7" fmla="*/ 6540 h 96"/>
                <a:gd name="T8" fmla="+- 0 10204 10197"/>
                <a:gd name="T9" fmla="*/ T8 w 105"/>
                <a:gd name="T10" fmla="+- 0 6543 6539"/>
                <a:gd name="T11" fmla="*/ 6543 h 96"/>
                <a:gd name="T12" fmla="+- 0 10197 10197"/>
                <a:gd name="T13" fmla="*/ T12 w 105"/>
                <a:gd name="T14" fmla="+- 0 6604 6539"/>
                <a:gd name="T15" fmla="*/ 6604 h 96"/>
                <a:gd name="T16" fmla="+- 0 10197 10197"/>
                <a:gd name="T17" fmla="*/ T16 w 105"/>
                <a:gd name="T18" fmla="+- 0 6615 6539"/>
                <a:gd name="T19" fmla="*/ 6615 h 96"/>
                <a:gd name="T20" fmla="+- 0 10253 10197"/>
                <a:gd name="T21" fmla="*/ T20 w 105"/>
                <a:gd name="T22" fmla="+- 0 6635 6539"/>
                <a:gd name="T23" fmla="*/ 6635 h 96"/>
                <a:gd name="T24" fmla="+- 0 10265 10197"/>
                <a:gd name="T25" fmla="*/ T24 w 105"/>
                <a:gd name="T26" fmla="+- 0 6635 6539"/>
                <a:gd name="T27" fmla="*/ 6635 h 96"/>
                <a:gd name="T28" fmla="+- 0 10301 10197"/>
                <a:gd name="T29" fmla="*/ T28 w 105"/>
                <a:gd name="T30" fmla="+- 0 6607 6539"/>
                <a:gd name="T31" fmla="*/ 6607 h 96"/>
                <a:gd name="T32" fmla="+- 0 10301 10197"/>
                <a:gd name="T33" fmla="*/ T32 w 105"/>
                <a:gd name="T34" fmla="+- 0 6601 6539"/>
                <a:gd name="T35" fmla="*/ 6601 h 96"/>
                <a:gd name="T36" fmla="+- 0 10264 10197"/>
                <a:gd name="T37" fmla="*/ T36 w 105"/>
                <a:gd name="T38" fmla="+- 0 6548 6539"/>
                <a:gd name="T39" fmla="*/ 6548 h 96"/>
                <a:gd name="T40" fmla="+- 0 10234 10197"/>
                <a:gd name="T41" fmla="*/ T40 w 105"/>
                <a:gd name="T42" fmla="+- 0 6539 6539"/>
                <a:gd name="T43" fmla="*/ 6539 h 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105" h="96">
                  <a:moveTo>
                    <a:pt x="37" y="0"/>
                  </a:moveTo>
                  <a:lnTo>
                    <a:pt x="22" y="1"/>
                  </a:lnTo>
                  <a:lnTo>
                    <a:pt x="7" y="4"/>
                  </a:lnTo>
                  <a:lnTo>
                    <a:pt x="0" y="65"/>
                  </a:lnTo>
                  <a:lnTo>
                    <a:pt x="0" y="76"/>
                  </a:lnTo>
                  <a:lnTo>
                    <a:pt x="56" y="96"/>
                  </a:lnTo>
                  <a:lnTo>
                    <a:pt x="68" y="96"/>
                  </a:lnTo>
                  <a:lnTo>
                    <a:pt x="104" y="68"/>
                  </a:lnTo>
                  <a:lnTo>
                    <a:pt x="104" y="62"/>
                  </a:lnTo>
                  <a:lnTo>
                    <a:pt x="67" y="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AC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304" name="Freeform 117">
              <a:extLst>
                <a:ext uri="{FF2B5EF4-FFF2-40B4-BE49-F238E27FC236}">
                  <a16:creationId xmlns:a16="http://schemas.microsoft.com/office/drawing/2014/main" xmlns="" id="{868EB45D-26BC-47E1-B110-327C63C5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5" y="6459"/>
              <a:ext cx="556" cy="313"/>
            </a:xfrm>
            <a:custGeom>
              <a:avLst/>
              <a:gdLst>
                <a:gd name="T0" fmla="+- 0 9770 9656"/>
                <a:gd name="T1" fmla="*/ T0 w 556"/>
                <a:gd name="T2" fmla="+- 0 6459 6459"/>
                <a:gd name="T3" fmla="*/ 6459 h 313"/>
                <a:gd name="T4" fmla="+- 0 9664 9656"/>
                <a:gd name="T5" fmla="*/ T4 w 556"/>
                <a:gd name="T6" fmla="+- 0 6492 6459"/>
                <a:gd name="T7" fmla="*/ 6492 h 313"/>
                <a:gd name="T8" fmla="+- 0 9656 9656"/>
                <a:gd name="T9" fmla="*/ T8 w 556"/>
                <a:gd name="T10" fmla="+- 0 6549 6459"/>
                <a:gd name="T11" fmla="*/ 6549 h 313"/>
                <a:gd name="T12" fmla="+- 0 9674 9656"/>
                <a:gd name="T13" fmla="*/ T12 w 556"/>
                <a:gd name="T14" fmla="+- 0 6622 6459"/>
                <a:gd name="T15" fmla="*/ 6622 h 313"/>
                <a:gd name="T16" fmla="+- 0 9711 9656"/>
                <a:gd name="T17" fmla="*/ T16 w 556"/>
                <a:gd name="T18" fmla="+- 0 6695 6459"/>
                <a:gd name="T19" fmla="*/ 6695 h 313"/>
                <a:gd name="T20" fmla="+- 0 9762 9656"/>
                <a:gd name="T21" fmla="*/ T20 w 556"/>
                <a:gd name="T22" fmla="+- 0 6750 6459"/>
                <a:gd name="T23" fmla="*/ 6750 h 313"/>
                <a:gd name="T24" fmla="+- 0 9818 9656"/>
                <a:gd name="T25" fmla="*/ T24 w 556"/>
                <a:gd name="T26" fmla="+- 0 6772 6459"/>
                <a:gd name="T27" fmla="*/ 6772 h 313"/>
                <a:gd name="T28" fmla="+- 0 9872 9656"/>
                <a:gd name="T29" fmla="*/ T28 w 556"/>
                <a:gd name="T30" fmla="+- 0 6769 6459"/>
                <a:gd name="T31" fmla="*/ 6769 h 313"/>
                <a:gd name="T32" fmla="+- 0 9887 9656"/>
                <a:gd name="T33" fmla="*/ T32 w 556"/>
                <a:gd name="T34" fmla="+- 0 6750 6459"/>
                <a:gd name="T35" fmla="*/ 6750 h 313"/>
                <a:gd name="T36" fmla="+- 0 9860 9656"/>
                <a:gd name="T37" fmla="*/ T36 w 556"/>
                <a:gd name="T38" fmla="+- 0 6698 6459"/>
                <a:gd name="T39" fmla="*/ 6698 h 313"/>
                <a:gd name="T40" fmla="+- 0 9789 9656"/>
                <a:gd name="T41" fmla="*/ T40 w 556"/>
                <a:gd name="T42" fmla="+- 0 6596 6459"/>
                <a:gd name="T43" fmla="*/ 6596 h 313"/>
                <a:gd name="T44" fmla="+- 0 10196 9656"/>
                <a:gd name="T45" fmla="*/ T44 w 556"/>
                <a:gd name="T46" fmla="+- 0 6619 6459"/>
                <a:gd name="T47" fmla="*/ 6619 h 313"/>
                <a:gd name="T48" fmla="+- 0 10211 9656"/>
                <a:gd name="T49" fmla="*/ T48 w 556"/>
                <a:gd name="T50" fmla="+- 0 6538 6459"/>
                <a:gd name="T51" fmla="*/ 6538 h 313"/>
                <a:gd name="T52" fmla="+- 0 10132 9656"/>
                <a:gd name="T53" fmla="*/ T52 w 556"/>
                <a:gd name="T54" fmla="+- 0 6517 6459"/>
                <a:gd name="T55" fmla="*/ 6517 h 313"/>
                <a:gd name="T56" fmla="+- 0 9956 9656"/>
                <a:gd name="T57" fmla="*/ T56 w 556"/>
                <a:gd name="T58" fmla="+- 0 6480 6459"/>
                <a:gd name="T59" fmla="*/ 6480 h 313"/>
                <a:gd name="T60" fmla="+- 0 9770 9656"/>
                <a:gd name="T61" fmla="*/ T60 w 556"/>
                <a:gd name="T62" fmla="+- 0 6459 6459"/>
                <a:gd name="T63" fmla="*/ 6459 h 3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56" h="313">
                  <a:moveTo>
                    <a:pt x="114" y="0"/>
                  </a:moveTo>
                  <a:lnTo>
                    <a:pt x="8" y="33"/>
                  </a:lnTo>
                  <a:lnTo>
                    <a:pt x="0" y="90"/>
                  </a:lnTo>
                  <a:lnTo>
                    <a:pt x="18" y="163"/>
                  </a:lnTo>
                  <a:lnTo>
                    <a:pt x="55" y="236"/>
                  </a:lnTo>
                  <a:lnTo>
                    <a:pt x="106" y="291"/>
                  </a:lnTo>
                  <a:lnTo>
                    <a:pt x="162" y="313"/>
                  </a:lnTo>
                  <a:lnTo>
                    <a:pt x="216" y="310"/>
                  </a:lnTo>
                  <a:lnTo>
                    <a:pt x="231" y="291"/>
                  </a:lnTo>
                  <a:lnTo>
                    <a:pt x="204" y="239"/>
                  </a:lnTo>
                  <a:lnTo>
                    <a:pt x="133" y="137"/>
                  </a:lnTo>
                  <a:lnTo>
                    <a:pt x="540" y="160"/>
                  </a:lnTo>
                  <a:lnTo>
                    <a:pt x="555" y="79"/>
                  </a:lnTo>
                  <a:lnTo>
                    <a:pt x="476" y="58"/>
                  </a:lnTo>
                  <a:lnTo>
                    <a:pt x="300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1305" name="AutoShape 116">
              <a:extLst>
                <a:ext uri="{FF2B5EF4-FFF2-40B4-BE49-F238E27FC236}">
                  <a16:creationId xmlns:a16="http://schemas.microsoft.com/office/drawing/2014/main" xmlns="" id="{4D8264DB-E9C3-4920-8515-811D6E68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8" y="6614"/>
              <a:ext cx="1049" cy="110"/>
            </a:xfrm>
            <a:custGeom>
              <a:avLst/>
              <a:gdLst>
                <a:gd name="T0" fmla="+- 0 9575 9438"/>
                <a:gd name="T1" fmla="*/ T0 w 1049"/>
                <a:gd name="T2" fmla="+- 0 6620 6614"/>
                <a:gd name="T3" fmla="*/ 6620 h 110"/>
                <a:gd name="T4" fmla="+- 0 9569 9438"/>
                <a:gd name="T5" fmla="*/ T4 w 1049"/>
                <a:gd name="T6" fmla="+- 0 6614 6614"/>
                <a:gd name="T7" fmla="*/ 6614 h 110"/>
                <a:gd name="T8" fmla="+- 0 9444 9438"/>
                <a:gd name="T9" fmla="*/ T8 w 1049"/>
                <a:gd name="T10" fmla="+- 0 6614 6614"/>
                <a:gd name="T11" fmla="*/ 6614 h 110"/>
                <a:gd name="T12" fmla="+- 0 9438 9438"/>
                <a:gd name="T13" fmla="*/ T12 w 1049"/>
                <a:gd name="T14" fmla="+- 0 6620 6614"/>
                <a:gd name="T15" fmla="*/ 6620 h 110"/>
                <a:gd name="T16" fmla="+- 0 9438 9438"/>
                <a:gd name="T17" fmla="*/ T16 w 1049"/>
                <a:gd name="T18" fmla="+- 0 6635 6614"/>
                <a:gd name="T19" fmla="*/ 6635 h 110"/>
                <a:gd name="T20" fmla="+- 0 9444 9438"/>
                <a:gd name="T21" fmla="*/ T20 w 1049"/>
                <a:gd name="T22" fmla="+- 0 6642 6614"/>
                <a:gd name="T23" fmla="*/ 6642 h 110"/>
                <a:gd name="T24" fmla="+- 0 9452 9438"/>
                <a:gd name="T25" fmla="*/ T24 w 1049"/>
                <a:gd name="T26" fmla="+- 0 6642 6614"/>
                <a:gd name="T27" fmla="*/ 6642 h 110"/>
                <a:gd name="T28" fmla="+- 0 9569 9438"/>
                <a:gd name="T29" fmla="*/ T28 w 1049"/>
                <a:gd name="T30" fmla="+- 0 6642 6614"/>
                <a:gd name="T31" fmla="*/ 6642 h 110"/>
                <a:gd name="T32" fmla="+- 0 9575 9438"/>
                <a:gd name="T33" fmla="*/ T32 w 1049"/>
                <a:gd name="T34" fmla="+- 0 6635 6614"/>
                <a:gd name="T35" fmla="*/ 6635 h 110"/>
                <a:gd name="T36" fmla="+- 0 9575 9438"/>
                <a:gd name="T37" fmla="*/ T36 w 1049"/>
                <a:gd name="T38" fmla="+- 0 6620 6614"/>
                <a:gd name="T39" fmla="*/ 6620 h 110"/>
                <a:gd name="T40" fmla="+- 0 9577 9438"/>
                <a:gd name="T41" fmla="*/ T40 w 1049"/>
                <a:gd name="T42" fmla="+- 0 6683 6614"/>
                <a:gd name="T43" fmla="*/ 6683 h 110"/>
                <a:gd name="T44" fmla="+- 0 9570 9438"/>
                <a:gd name="T45" fmla="*/ T44 w 1049"/>
                <a:gd name="T46" fmla="+- 0 6670 6614"/>
                <a:gd name="T47" fmla="*/ 6670 h 110"/>
                <a:gd name="T48" fmla="+- 0 9562 9438"/>
                <a:gd name="T49" fmla="*/ T48 w 1049"/>
                <a:gd name="T50" fmla="+- 0 6667 6614"/>
                <a:gd name="T51" fmla="*/ 6667 h 110"/>
                <a:gd name="T52" fmla="+- 0 9494 9438"/>
                <a:gd name="T53" fmla="*/ T52 w 1049"/>
                <a:gd name="T54" fmla="+- 0 6701 6614"/>
                <a:gd name="T55" fmla="*/ 6701 h 110"/>
                <a:gd name="T56" fmla="+- 0 9491 9438"/>
                <a:gd name="T57" fmla="*/ T56 w 1049"/>
                <a:gd name="T58" fmla="+- 0 6709 6614"/>
                <a:gd name="T59" fmla="*/ 6709 h 110"/>
                <a:gd name="T60" fmla="+- 0 9497 9438"/>
                <a:gd name="T61" fmla="*/ T60 w 1049"/>
                <a:gd name="T62" fmla="+- 0 6721 6614"/>
                <a:gd name="T63" fmla="*/ 6721 h 110"/>
                <a:gd name="T64" fmla="+- 0 9501 9438"/>
                <a:gd name="T65" fmla="*/ T64 w 1049"/>
                <a:gd name="T66" fmla="+- 0 6724 6614"/>
                <a:gd name="T67" fmla="*/ 6724 h 110"/>
                <a:gd name="T68" fmla="+- 0 9506 9438"/>
                <a:gd name="T69" fmla="*/ T68 w 1049"/>
                <a:gd name="T70" fmla="+- 0 6724 6614"/>
                <a:gd name="T71" fmla="*/ 6724 h 110"/>
                <a:gd name="T72" fmla="+- 0 9508 9438"/>
                <a:gd name="T73" fmla="*/ T72 w 1049"/>
                <a:gd name="T74" fmla="+- 0 6724 6614"/>
                <a:gd name="T75" fmla="*/ 6724 h 110"/>
                <a:gd name="T76" fmla="+- 0 9511 9438"/>
                <a:gd name="T77" fmla="*/ T76 w 1049"/>
                <a:gd name="T78" fmla="+- 0 6723 6614"/>
                <a:gd name="T79" fmla="*/ 6723 h 110"/>
                <a:gd name="T80" fmla="+- 0 9574 9438"/>
                <a:gd name="T81" fmla="*/ T80 w 1049"/>
                <a:gd name="T82" fmla="+- 0 6691 6614"/>
                <a:gd name="T83" fmla="*/ 6691 h 110"/>
                <a:gd name="T84" fmla="+- 0 9577 9438"/>
                <a:gd name="T85" fmla="*/ T84 w 1049"/>
                <a:gd name="T86" fmla="+- 0 6683 6614"/>
                <a:gd name="T87" fmla="*/ 6683 h 110"/>
                <a:gd name="T88" fmla="+- 0 10433 9438"/>
                <a:gd name="T89" fmla="*/ T88 w 1049"/>
                <a:gd name="T90" fmla="+- 0 6709 6614"/>
                <a:gd name="T91" fmla="*/ 6709 h 110"/>
                <a:gd name="T92" fmla="+- 0 10431 9438"/>
                <a:gd name="T93" fmla="*/ T92 w 1049"/>
                <a:gd name="T94" fmla="+- 0 6701 6614"/>
                <a:gd name="T95" fmla="*/ 6701 h 110"/>
                <a:gd name="T96" fmla="+- 0 10363 9438"/>
                <a:gd name="T97" fmla="*/ T96 w 1049"/>
                <a:gd name="T98" fmla="+- 0 6667 6614"/>
                <a:gd name="T99" fmla="*/ 6667 h 110"/>
                <a:gd name="T100" fmla="+- 0 10354 9438"/>
                <a:gd name="T101" fmla="*/ T100 w 1049"/>
                <a:gd name="T102" fmla="+- 0 6670 6614"/>
                <a:gd name="T103" fmla="*/ 6670 h 110"/>
                <a:gd name="T104" fmla="+- 0 10348 9438"/>
                <a:gd name="T105" fmla="*/ T104 w 1049"/>
                <a:gd name="T106" fmla="+- 0 6683 6614"/>
                <a:gd name="T107" fmla="*/ 6683 h 110"/>
                <a:gd name="T108" fmla="+- 0 10350 9438"/>
                <a:gd name="T109" fmla="*/ T108 w 1049"/>
                <a:gd name="T110" fmla="+- 0 6691 6614"/>
                <a:gd name="T111" fmla="*/ 6691 h 110"/>
                <a:gd name="T112" fmla="+- 0 10414 9438"/>
                <a:gd name="T113" fmla="*/ T112 w 1049"/>
                <a:gd name="T114" fmla="+- 0 6723 6614"/>
                <a:gd name="T115" fmla="*/ 6723 h 110"/>
                <a:gd name="T116" fmla="+- 0 10416 9438"/>
                <a:gd name="T117" fmla="*/ T116 w 1049"/>
                <a:gd name="T118" fmla="+- 0 6724 6614"/>
                <a:gd name="T119" fmla="*/ 6724 h 110"/>
                <a:gd name="T120" fmla="+- 0 10418 9438"/>
                <a:gd name="T121" fmla="*/ T120 w 1049"/>
                <a:gd name="T122" fmla="+- 0 6724 6614"/>
                <a:gd name="T123" fmla="*/ 6724 h 110"/>
                <a:gd name="T124" fmla="+- 0 10423 9438"/>
                <a:gd name="T125" fmla="*/ T124 w 1049"/>
                <a:gd name="T126" fmla="+- 0 6724 6614"/>
                <a:gd name="T127" fmla="*/ 6724 h 110"/>
                <a:gd name="T128" fmla="+- 0 10428 9438"/>
                <a:gd name="T129" fmla="*/ T128 w 1049"/>
                <a:gd name="T130" fmla="+- 0 6721 6614"/>
                <a:gd name="T131" fmla="*/ 6721 h 110"/>
                <a:gd name="T132" fmla="+- 0 10433 9438"/>
                <a:gd name="T133" fmla="*/ T132 w 1049"/>
                <a:gd name="T134" fmla="+- 0 6709 6614"/>
                <a:gd name="T135" fmla="*/ 6709 h 110"/>
                <a:gd name="T136" fmla="+- 0 10486 9438"/>
                <a:gd name="T137" fmla="*/ T136 w 1049"/>
                <a:gd name="T138" fmla="+- 0 6620 6614"/>
                <a:gd name="T139" fmla="*/ 6620 h 110"/>
                <a:gd name="T140" fmla="+- 0 10480 9438"/>
                <a:gd name="T141" fmla="*/ T140 w 1049"/>
                <a:gd name="T142" fmla="+- 0 6614 6614"/>
                <a:gd name="T143" fmla="*/ 6614 h 110"/>
                <a:gd name="T144" fmla="+- 0 10356 9438"/>
                <a:gd name="T145" fmla="*/ T144 w 1049"/>
                <a:gd name="T146" fmla="+- 0 6614 6614"/>
                <a:gd name="T147" fmla="*/ 6614 h 110"/>
                <a:gd name="T148" fmla="+- 0 10350 9438"/>
                <a:gd name="T149" fmla="*/ T148 w 1049"/>
                <a:gd name="T150" fmla="+- 0 6620 6614"/>
                <a:gd name="T151" fmla="*/ 6620 h 110"/>
                <a:gd name="T152" fmla="+- 0 10350 9438"/>
                <a:gd name="T153" fmla="*/ T152 w 1049"/>
                <a:gd name="T154" fmla="+- 0 6635 6614"/>
                <a:gd name="T155" fmla="*/ 6635 h 110"/>
                <a:gd name="T156" fmla="+- 0 10356 9438"/>
                <a:gd name="T157" fmla="*/ T156 w 1049"/>
                <a:gd name="T158" fmla="+- 0 6642 6614"/>
                <a:gd name="T159" fmla="*/ 6642 h 110"/>
                <a:gd name="T160" fmla="+- 0 10472 9438"/>
                <a:gd name="T161" fmla="*/ T160 w 1049"/>
                <a:gd name="T162" fmla="+- 0 6642 6614"/>
                <a:gd name="T163" fmla="*/ 6642 h 110"/>
                <a:gd name="T164" fmla="+- 0 10480 9438"/>
                <a:gd name="T165" fmla="*/ T164 w 1049"/>
                <a:gd name="T166" fmla="+- 0 6642 6614"/>
                <a:gd name="T167" fmla="*/ 6642 h 110"/>
                <a:gd name="T168" fmla="+- 0 10486 9438"/>
                <a:gd name="T169" fmla="*/ T168 w 1049"/>
                <a:gd name="T170" fmla="+- 0 6635 6614"/>
                <a:gd name="T171" fmla="*/ 6635 h 110"/>
                <a:gd name="T172" fmla="+- 0 10486 9438"/>
                <a:gd name="T173" fmla="*/ T172 w 1049"/>
                <a:gd name="T174" fmla="+- 0 6620 6614"/>
                <a:gd name="T175" fmla="*/ 6620 h 1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</a:cxnLst>
              <a:rect l="0" t="0" r="r" b="b"/>
              <a:pathLst>
                <a:path w="1049" h="110">
                  <a:moveTo>
                    <a:pt x="137" y="6"/>
                  </a:moveTo>
                  <a:lnTo>
                    <a:pt x="131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21"/>
                  </a:lnTo>
                  <a:lnTo>
                    <a:pt x="6" y="28"/>
                  </a:lnTo>
                  <a:lnTo>
                    <a:pt x="14" y="28"/>
                  </a:lnTo>
                  <a:lnTo>
                    <a:pt x="131" y="28"/>
                  </a:lnTo>
                  <a:lnTo>
                    <a:pt x="137" y="21"/>
                  </a:lnTo>
                  <a:lnTo>
                    <a:pt x="137" y="6"/>
                  </a:lnTo>
                  <a:close/>
                  <a:moveTo>
                    <a:pt x="139" y="69"/>
                  </a:moveTo>
                  <a:lnTo>
                    <a:pt x="132" y="56"/>
                  </a:lnTo>
                  <a:lnTo>
                    <a:pt x="124" y="53"/>
                  </a:lnTo>
                  <a:lnTo>
                    <a:pt x="56" y="87"/>
                  </a:lnTo>
                  <a:lnTo>
                    <a:pt x="53" y="95"/>
                  </a:lnTo>
                  <a:lnTo>
                    <a:pt x="59" y="107"/>
                  </a:lnTo>
                  <a:lnTo>
                    <a:pt x="63" y="110"/>
                  </a:lnTo>
                  <a:lnTo>
                    <a:pt x="68" y="110"/>
                  </a:lnTo>
                  <a:lnTo>
                    <a:pt x="70" y="110"/>
                  </a:lnTo>
                  <a:lnTo>
                    <a:pt x="73" y="109"/>
                  </a:lnTo>
                  <a:lnTo>
                    <a:pt x="136" y="77"/>
                  </a:lnTo>
                  <a:lnTo>
                    <a:pt x="139" y="69"/>
                  </a:lnTo>
                  <a:close/>
                  <a:moveTo>
                    <a:pt x="995" y="95"/>
                  </a:moveTo>
                  <a:lnTo>
                    <a:pt x="993" y="87"/>
                  </a:lnTo>
                  <a:lnTo>
                    <a:pt x="925" y="53"/>
                  </a:lnTo>
                  <a:lnTo>
                    <a:pt x="916" y="56"/>
                  </a:lnTo>
                  <a:lnTo>
                    <a:pt x="910" y="69"/>
                  </a:lnTo>
                  <a:lnTo>
                    <a:pt x="912" y="77"/>
                  </a:lnTo>
                  <a:lnTo>
                    <a:pt x="976" y="109"/>
                  </a:lnTo>
                  <a:lnTo>
                    <a:pt x="978" y="110"/>
                  </a:lnTo>
                  <a:lnTo>
                    <a:pt x="980" y="110"/>
                  </a:lnTo>
                  <a:lnTo>
                    <a:pt x="985" y="110"/>
                  </a:lnTo>
                  <a:lnTo>
                    <a:pt x="990" y="107"/>
                  </a:lnTo>
                  <a:lnTo>
                    <a:pt x="995" y="95"/>
                  </a:lnTo>
                  <a:close/>
                  <a:moveTo>
                    <a:pt x="1048" y="6"/>
                  </a:moveTo>
                  <a:lnTo>
                    <a:pt x="1042" y="0"/>
                  </a:lnTo>
                  <a:lnTo>
                    <a:pt x="918" y="0"/>
                  </a:lnTo>
                  <a:lnTo>
                    <a:pt x="912" y="6"/>
                  </a:lnTo>
                  <a:lnTo>
                    <a:pt x="912" y="21"/>
                  </a:lnTo>
                  <a:lnTo>
                    <a:pt x="918" y="28"/>
                  </a:lnTo>
                  <a:lnTo>
                    <a:pt x="1034" y="28"/>
                  </a:lnTo>
                  <a:lnTo>
                    <a:pt x="1042" y="28"/>
                  </a:lnTo>
                  <a:lnTo>
                    <a:pt x="1048" y="21"/>
                  </a:lnTo>
                  <a:lnTo>
                    <a:pt x="1048" y="6"/>
                  </a:lnTo>
                  <a:close/>
                </a:path>
              </a:pathLst>
            </a:custGeom>
            <a:solidFill>
              <a:srgbClr val="2BC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11306" name="Rectangle 153">
            <a:extLst>
              <a:ext uri="{FF2B5EF4-FFF2-40B4-BE49-F238E27FC236}">
                <a16:creationId xmlns:a16="http://schemas.microsoft.com/office/drawing/2014/main" xmlns="" id="{1F331E43-0DFC-4C20-B3A1-977A61C8D8EC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21923" y="1041847"/>
            <a:ext cx="5301174" cy="329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2811" tIns="65067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3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3" algn="l"/>
              </a:tabLst>
            </a:pPr>
            <a:r>
              <a:rPr kumimoji="0" lang="es-ES" altLang="es-CL" b="1" i="0" u="none" strike="noStrike" cap="none" normalizeH="0" baseline="0" dirty="0">
                <a:ln>
                  <a:noFill/>
                </a:ln>
                <a:solidFill>
                  <a:srgbClr val="FF4A4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Caso Confirmado</a:t>
            </a:r>
            <a:endParaRPr kumimoji="0" lang="es-ES" altLang="es-C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3863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Persona con una prueba de PCR para SARS-CoV-2 positiva.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3863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Persona que presenta una prueba de detección de antígenos para SARS-CoV-2 positiva, tomada en un centro de salud habilitado por la Autoridad Sanitaria o entidad delegada para la realización de este test.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3" algn="l"/>
              </a:tabLst>
            </a:pPr>
            <a:endParaRPr kumimoji="0" lang="es-ES" altLang="es-CL" b="1" i="0" u="none" strike="noStrike" cap="none" normalizeH="0" baseline="0" dirty="0">
              <a:ln>
                <a:noFill/>
              </a:ln>
              <a:solidFill>
                <a:srgbClr val="2BCF5E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3" algn="l"/>
              </a:tabLst>
            </a:pPr>
            <a:endParaRPr lang="es-ES" altLang="es-CL" b="1" dirty="0">
              <a:solidFill>
                <a:srgbClr val="2BCF5E"/>
              </a:solidFill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3" algn="l"/>
              </a:tabLst>
            </a:pPr>
            <a:endParaRPr kumimoji="0" lang="es-ES" altLang="es-CL" b="1" i="0" u="none" strike="noStrike" cap="none" normalizeH="0" baseline="0" dirty="0">
              <a:ln>
                <a:noFill/>
              </a:ln>
              <a:solidFill>
                <a:srgbClr val="2BCF5E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3863" algn="l"/>
              </a:tabLst>
            </a:pPr>
            <a:r>
              <a:rPr kumimoji="0" lang="es-ES" altLang="es-CL" b="1" i="0" u="none" strike="noStrike" cap="none" normalizeH="0" baseline="0" dirty="0">
                <a:ln>
                  <a:noFill/>
                </a:ln>
                <a:solidFill>
                  <a:srgbClr val="2BCF5E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Medidas y Conductas:</a:t>
            </a:r>
            <a:endParaRPr kumimoji="0" lang="es-ES" altLang="es-C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3863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Dar aviso de su condición a todas las personas que cumplan con la definición de persona en alerta Covid-19.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3863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Mantener aislamiento por 7 días desde la aparición de los síntomas. Los casos asintomáticos terminan su aislamiento 7 días después de la toma de la muestra. </a:t>
            </a:r>
            <a:endParaRPr kumimoji="0" lang="es-ES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86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8" name="Rectangle 152">
            <a:extLst>
              <a:ext uri="{FF2B5EF4-FFF2-40B4-BE49-F238E27FC236}">
                <a16:creationId xmlns:a16="http://schemas.microsoft.com/office/drawing/2014/main" xmlns="" id="{574ACE80-EDAD-4ACA-B5F3-3DE48E85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2811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4379" name="Rectangle 166">
            <a:extLst>
              <a:ext uri="{FF2B5EF4-FFF2-40B4-BE49-F238E27FC236}">
                <a16:creationId xmlns:a16="http://schemas.microsoft.com/office/drawing/2014/main" xmlns="" id="{15AAD855-00A0-4232-93D2-00874A8A2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748" y="1157568"/>
            <a:ext cx="78611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224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pSp>
        <p:nvGrpSpPr>
          <p:cNvPr id="14381" name="Group 126">
            <a:extLst>
              <a:ext uri="{FF2B5EF4-FFF2-40B4-BE49-F238E27FC236}">
                <a16:creationId xmlns:a16="http://schemas.microsoft.com/office/drawing/2014/main" xmlns="" id="{A5D052F4-9DD8-43DF-A1C5-A0E1812F6EAA}"/>
              </a:ext>
            </a:extLst>
          </p:cNvPr>
          <p:cNvGrpSpPr>
            <a:grpSpLocks/>
          </p:cNvGrpSpPr>
          <p:nvPr/>
        </p:nvGrpSpPr>
        <p:grpSpPr bwMode="auto">
          <a:xfrm>
            <a:off x="796050" y="387118"/>
            <a:ext cx="7472202" cy="4511930"/>
            <a:chOff x="1020" y="-160"/>
            <a:chExt cx="10200" cy="5721"/>
          </a:xfrm>
        </p:grpSpPr>
        <p:sp>
          <p:nvSpPr>
            <p:cNvPr id="14382" name="Rectangle 165">
              <a:extLst>
                <a:ext uri="{FF2B5EF4-FFF2-40B4-BE49-F238E27FC236}">
                  <a16:creationId xmlns:a16="http://schemas.microsoft.com/office/drawing/2014/main" xmlns="" id="{4A22D208-B904-4367-859A-F110ABA49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-160"/>
              <a:ext cx="10200" cy="5721"/>
            </a:xfrm>
            <a:prstGeom prst="rect">
              <a:avLst/>
            </a:prstGeom>
            <a:solidFill>
              <a:srgbClr val="FDF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83" name="Freeform 164">
              <a:extLst>
                <a:ext uri="{FF2B5EF4-FFF2-40B4-BE49-F238E27FC236}">
                  <a16:creationId xmlns:a16="http://schemas.microsoft.com/office/drawing/2014/main" xmlns="" id="{2B79AFDB-9F29-4E4D-8321-5745863B2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1" y="1425"/>
              <a:ext cx="421" cy="314"/>
            </a:xfrm>
            <a:custGeom>
              <a:avLst/>
              <a:gdLst>
                <a:gd name="T0" fmla="+- 0 10545 10131"/>
                <a:gd name="T1" fmla="*/ T0 w 421"/>
                <a:gd name="T2" fmla="+- 0 1426 1426"/>
                <a:gd name="T3" fmla="*/ 1426 h 314"/>
                <a:gd name="T4" fmla="+- 0 10131 10131"/>
                <a:gd name="T5" fmla="*/ T4 w 421"/>
                <a:gd name="T6" fmla="+- 0 1442 1426"/>
                <a:gd name="T7" fmla="*/ 1442 h 314"/>
                <a:gd name="T8" fmla="+- 0 10132 10131"/>
                <a:gd name="T9" fmla="*/ T8 w 421"/>
                <a:gd name="T10" fmla="+- 0 1534 1426"/>
                <a:gd name="T11" fmla="*/ 1534 h 314"/>
                <a:gd name="T12" fmla="+- 0 10349 10131"/>
                <a:gd name="T13" fmla="*/ T12 w 421"/>
                <a:gd name="T14" fmla="+- 0 1739 1426"/>
                <a:gd name="T15" fmla="*/ 1739 h 314"/>
                <a:gd name="T16" fmla="+- 0 10552 10131"/>
                <a:gd name="T17" fmla="*/ T16 w 421"/>
                <a:gd name="T18" fmla="+- 0 1540 1426"/>
                <a:gd name="T19" fmla="*/ 1540 h 314"/>
                <a:gd name="T20" fmla="+- 0 10545 10131"/>
                <a:gd name="T21" fmla="*/ T20 w 421"/>
                <a:gd name="T22" fmla="+- 0 1426 1426"/>
                <a:gd name="T23" fmla="*/ 1426 h 31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21" h="314">
                  <a:moveTo>
                    <a:pt x="414" y="0"/>
                  </a:moveTo>
                  <a:lnTo>
                    <a:pt x="0" y="16"/>
                  </a:lnTo>
                  <a:lnTo>
                    <a:pt x="1" y="108"/>
                  </a:lnTo>
                  <a:lnTo>
                    <a:pt x="218" y="313"/>
                  </a:lnTo>
                  <a:lnTo>
                    <a:pt x="421" y="114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9E9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99" name="Picture 163">
              <a:extLst>
                <a:ext uri="{FF2B5EF4-FFF2-40B4-BE49-F238E27FC236}">
                  <a16:creationId xmlns:a16="http://schemas.microsoft.com/office/drawing/2014/main" xmlns="" id="{68F03700-C84D-44E0-9F32-991B8B23F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7" y="1329"/>
              <a:ext cx="163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85" name="Freeform 162">
              <a:extLst>
                <a:ext uri="{FF2B5EF4-FFF2-40B4-BE49-F238E27FC236}">
                  <a16:creationId xmlns:a16="http://schemas.microsoft.com/office/drawing/2014/main" xmlns="" id="{604C24D3-B0AD-4DD7-A1A0-347E273C2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" y="542"/>
              <a:ext cx="74" cy="122"/>
            </a:xfrm>
            <a:custGeom>
              <a:avLst/>
              <a:gdLst>
                <a:gd name="T0" fmla="+- 0 9546 9494"/>
                <a:gd name="T1" fmla="*/ T0 w 74"/>
                <a:gd name="T2" fmla="+- 0 542 542"/>
                <a:gd name="T3" fmla="*/ 542 h 122"/>
                <a:gd name="T4" fmla="+- 0 9521 9494"/>
                <a:gd name="T5" fmla="*/ T4 w 74"/>
                <a:gd name="T6" fmla="+- 0 544 542"/>
                <a:gd name="T7" fmla="*/ 544 h 122"/>
                <a:gd name="T8" fmla="+- 0 9512 9494"/>
                <a:gd name="T9" fmla="*/ T8 w 74"/>
                <a:gd name="T10" fmla="+- 0 557 542"/>
                <a:gd name="T11" fmla="*/ 557 h 122"/>
                <a:gd name="T12" fmla="+- 0 9504 9494"/>
                <a:gd name="T13" fmla="*/ T12 w 74"/>
                <a:gd name="T14" fmla="+- 0 568 542"/>
                <a:gd name="T15" fmla="*/ 568 h 122"/>
                <a:gd name="T16" fmla="+- 0 9495 9494"/>
                <a:gd name="T17" fmla="*/ T16 w 74"/>
                <a:gd name="T18" fmla="+- 0 568 542"/>
                <a:gd name="T19" fmla="*/ 568 h 122"/>
                <a:gd name="T20" fmla="+- 0 9494 9494"/>
                <a:gd name="T21" fmla="*/ T20 w 74"/>
                <a:gd name="T22" fmla="+- 0 588 542"/>
                <a:gd name="T23" fmla="*/ 588 h 122"/>
                <a:gd name="T24" fmla="+- 0 9494 9494"/>
                <a:gd name="T25" fmla="*/ T24 w 74"/>
                <a:gd name="T26" fmla="+- 0 608 542"/>
                <a:gd name="T27" fmla="*/ 608 h 122"/>
                <a:gd name="T28" fmla="+- 0 9495 9494"/>
                <a:gd name="T29" fmla="*/ T28 w 74"/>
                <a:gd name="T30" fmla="+- 0 628 542"/>
                <a:gd name="T31" fmla="*/ 628 h 122"/>
                <a:gd name="T32" fmla="+- 0 9496 9494"/>
                <a:gd name="T33" fmla="*/ T32 w 74"/>
                <a:gd name="T34" fmla="+- 0 653 542"/>
                <a:gd name="T35" fmla="*/ 653 h 122"/>
                <a:gd name="T36" fmla="+- 0 9497 9494"/>
                <a:gd name="T37" fmla="*/ T36 w 74"/>
                <a:gd name="T38" fmla="+- 0 659 542"/>
                <a:gd name="T39" fmla="*/ 659 h 122"/>
                <a:gd name="T40" fmla="+- 0 9504 9494"/>
                <a:gd name="T41" fmla="*/ T40 w 74"/>
                <a:gd name="T42" fmla="+- 0 664 542"/>
                <a:gd name="T43" fmla="*/ 664 h 122"/>
                <a:gd name="T44" fmla="+- 0 9508 9494"/>
                <a:gd name="T45" fmla="*/ T44 w 74"/>
                <a:gd name="T46" fmla="+- 0 664 542"/>
                <a:gd name="T47" fmla="*/ 664 h 122"/>
                <a:gd name="T48" fmla="+- 0 9523 9494"/>
                <a:gd name="T49" fmla="*/ T48 w 74"/>
                <a:gd name="T50" fmla="+- 0 663 542"/>
                <a:gd name="T51" fmla="*/ 663 h 122"/>
                <a:gd name="T52" fmla="+- 0 9568 9494"/>
                <a:gd name="T53" fmla="*/ T52 w 74"/>
                <a:gd name="T54" fmla="+- 0 614 542"/>
                <a:gd name="T55" fmla="*/ 614 h 122"/>
                <a:gd name="T56" fmla="+- 0 9568 9494"/>
                <a:gd name="T57" fmla="*/ T56 w 74"/>
                <a:gd name="T58" fmla="+- 0 599 542"/>
                <a:gd name="T59" fmla="*/ 599 h 122"/>
                <a:gd name="T60" fmla="+- 0 9568 9494"/>
                <a:gd name="T61" fmla="*/ T60 w 74"/>
                <a:gd name="T62" fmla="+- 0 574 542"/>
                <a:gd name="T63" fmla="*/ 574 h 122"/>
                <a:gd name="T64" fmla="+- 0 9558 9494"/>
                <a:gd name="T65" fmla="*/ T64 w 74"/>
                <a:gd name="T66" fmla="+- 0 551 542"/>
                <a:gd name="T67" fmla="*/ 551 h 122"/>
                <a:gd name="T68" fmla="+- 0 9546 9494"/>
                <a:gd name="T69" fmla="*/ T68 w 74"/>
                <a:gd name="T70" fmla="+- 0 542 542"/>
                <a:gd name="T71" fmla="*/ 542 h 1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</a:cxnLst>
              <a:rect l="0" t="0" r="r" b="b"/>
              <a:pathLst>
                <a:path w="74" h="122">
                  <a:moveTo>
                    <a:pt x="52" y="0"/>
                  </a:moveTo>
                  <a:lnTo>
                    <a:pt x="27" y="2"/>
                  </a:lnTo>
                  <a:lnTo>
                    <a:pt x="18" y="15"/>
                  </a:lnTo>
                  <a:lnTo>
                    <a:pt x="10" y="26"/>
                  </a:lnTo>
                  <a:lnTo>
                    <a:pt x="1" y="26"/>
                  </a:lnTo>
                  <a:lnTo>
                    <a:pt x="0" y="46"/>
                  </a:lnTo>
                  <a:lnTo>
                    <a:pt x="0" y="66"/>
                  </a:lnTo>
                  <a:lnTo>
                    <a:pt x="1" y="86"/>
                  </a:lnTo>
                  <a:lnTo>
                    <a:pt x="2" y="111"/>
                  </a:lnTo>
                  <a:lnTo>
                    <a:pt x="3" y="117"/>
                  </a:lnTo>
                  <a:lnTo>
                    <a:pt x="10" y="122"/>
                  </a:lnTo>
                  <a:lnTo>
                    <a:pt x="14" y="122"/>
                  </a:lnTo>
                  <a:lnTo>
                    <a:pt x="29" y="121"/>
                  </a:lnTo>
                  <a:lnTo>
                    <a:pt x="74" y="72"/>
                  </a:lnTo>
                  <a:lnTo>
                    <a:pt x="74" y="57"/>
                  </a:lnTo>
                  <a:lnTo>
                    <a:pt x="74" y="32"/>
                  </a:lnTo>
                  <a:lnTo>
                    <a:pt x="64" y="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A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86" name="Freeform 161">
              <a:extLst>
                <a:ext uri="{FF2B5EF4-FFF2-40B4-BE49-F238E27FC236}">
                  <a16:creationId xmlns:a16="http://schemas.microsoft.com/office/drawing/2014/main" xmlns="" id="{5538A02B-ADC5-4A16-8741-ED007C9B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4" y="287"/>
              <a:ext cx="631" cy="579"/>
            </a:xfrm>
            <a:custGeom>
              <a:avLst/>
              <a:gdLst>
                <a:gd name="T0" fmla="+- 0 9675 9044"/>
                <a:gd name="T1" fmla="*/ T0 w 631"/>
                <a:gd name="T2" fmla="+- 0 710 288"/>
                <a:gd name="T3" fmla="*/ 710 h 579"/>
                <a:gd name="T4" fmla="+- 0 9660 9044"/>
                <a:gd name="T5" fmla="*/ T4 w 631"/>
                <a:gd name="T6" fmla="+- 0 639 288"/>
                <a:gd name="T7" fmla="*/ 639 h 579"/>
                <a:gd name="T8" fmla="+- 0 9624 9044"/>
                <a:gd name="T9" fmla="*/ T8 w 631"/>
                <a:gd name="T10" fmla="+- 0 575 288"/>
                <a:gd name="T11" fmla="*/ 575 h 579"/>
                <a:gd name="T12" fmla="+- 0 9612 9044"/>
                <a:gd name="T13" fmla="*/ T12 w 631"/>
                <a:gd name="T14" fmla="+- 0 554 288"/>
                <a:gd name="T15" fmla="*/ 554 h 579"/>
                <a:gd name="T16" fmla="+- 0 9601 9044"/>
                <a:gd name="T17" fmla="*/ T16 w 631"/>
                <a:gd name="T18" fmla="+- 0 532 288"/>
                <a:gd name="T19" fmla="*/ 532 h 579"/>
                <a:gd name="T20" fmla="+- 0 9593 9044"/>
                <a:gd name="T21" fmla="*/ T20 w 631"/>
                <a:gd name="T22" fmla="+- 0 509 288"/>
                <a:gd name="T23" fmla="*/ 509 h 579"/>
                <a:gd name="T24" fmla="+- 0 9586 9044"/>
                <a:gd name="T25" fmla="*/ T24 w 631"/>
                <a:gd name="T26" fmla="+- 0 486 288"/>
                <a:gd name="T27" fmla="*/ 486 h 579"/>
                <a:gd name="T28" fmla="+- 0 9579 9044"/>
                <a:gd name="T29" fmla="*/ T28 w 631"/>
                <a:gd name="T30" fmla="+- 0 462 288"/>
                <a:gd name="T31" fmla="*/ 462 h 579"/>
                <a:gd name="T32" fmla="+- 0 9572 9044"/>
                <a:gd name="T33" fmla="*/ T32 w 631"/>
                <a:gd name="T34" fmla="+- 0 439 288"/>
                <a:gd name="T35" fmla="*/ 439 h 579"/>
                <a:gd name="T36" fmla="+- 0 9539 9044"/>
                <a:gd name="T37" fmla="*/ T36 w 631"/>
                <a:gd name="T38" fmla="+- 0 363 288"/>
                <a:gd name="T39" fmla="*/ 363 h 579"/>
                <a:gd name="T40" fmla="+- 0 9486 9044"/>
                <a:gd name="T41" fmla="*/ T40 w 631"/>
                <a:gd name="T42" fmla="+- 0 302 288"/>
                <a:gd name="T43" fmla="*/ 302 h 579"/>
                <a:gd name="T44" fmla="+- 0 9413 9044"/>
                <a:gd name="T45" fmla="*/ T44 w 631"/>
                <a:gd name="T46" fmla="+- 0 288 288"/>
                <a:gd name="T47" fmla="*/ 288 h 579"/>
                <a:gd name="T48" fmla="+- 0 9373 9044"/>
                <a:gd name="T49" fmla="*/ T48 w 631"/>
                <a:gd name="T50" fmla="+- 0 291 288"/>
                <a:gd name="T51" fmla="*/ 291 h 579"/>
                <a:gd name="T52" fmla="+- 0 9359 9044"/>
                <a:gd name="T53" fmla="*/ T52 w 631"/>
                <a:gd name="T54" fmla="+- 0 294 288"/>
                <a:gd name="T55" fmla="*/ 294 h 579"/>
                <a:gd name="T56" fmla="+- 0 9346 9044"/>
                <a:gd name="T57" fmla="*/ T56 w 631"/>
                <a:gd name="T58" fmla="+- 0 291 288"/>
                <a:gd name="T59" fmla="*/ 291 h 579"/>
                <a:gd name="T60" fmla="+- 0 9306 9044"/>
                <a:gd name="T61" fmla="*/ T60 w 631"/>
                <a:gd name="T62" fmla="+- 0 288 288"/>
                <a:gd name="T63" fmla="*/ 288 h 579"/>
                <a:gd name="T64" fmla="+- 0 9266 9044"/>
                <a:gd name="T65" fmla="*/ T64 w 631"/>
                <a:gd name="T66" fmla="+- 0 291 288"/>
                <a:gd name="T67" fmla="*/ 291 h 579"/>
                <a:gd name="T68" fmla="+- 0 9233 9044"/>
                <a:gd name="T69" fmla="*/ T68 w 631"/>
                <a:gd name="T70" fmla="+- 0 302 288"/>
                <a:gd name="T71" fmla="*/ 302 h 579"/>
                <a:gd name="T72" fmla="+- 0 9179 9044"/>
                <a:gd name="T73" fmla="*/ T72 w 631"/>
                <a:gd name="T74" fmla="+- 0 363 288"/>
                <a:gd name="T75" fmla="*/ 363 h 579"/>
                <a:gd name="T76" fmla="+- 0 9146 9044"/>
                <a:gd name="T77" fmla="*/ T76 w 631"/>
                <a:gd name="T78" fmla="+- 0 439 288"/>
                <a:gd name="T79" fmla="*/ 439 h 579"/>
                <a:gd name="T80" fmla="+- 0 9133 9044"/>
                <a:gd name="T81" fmla="*/ T80 w 631"/>
                <a:gd name="T82" fmla="+- 0 486 288"/>
                <a:gd name="T83" fmla="*/ 486 h 579"/>
                <a:gd name="T84" fmla="+- 0 9126 9044"/>
                <a:gd name="T85" fmla="*/ T84 w 631"/>
                <a:gd name="T86" fmla="+- 0 509 288"/>
                <a:gd name="T87" fmla="*/ 509 h 579"/>
                <a:gd name="T88" fmla="+- 0 9117 9044"/>
                <a:gd name="T89" fmla="*/ T88 w 631"/>
                <a:gd name="T90" fmla="+- 0 532 288"/>
                <a:gd name="T91" fmla="*/ 532 h 579"/>
                <a:gd name="T92" fmla="+- 0 9107 9044"/>
                <a:gd name="T93" fmla="*/ T92 w 631"/>
                <a:gd name="T94" fmla="+- 0 554 288"/>
                <a:gd name="T95" fmla="*/ 554 h 579"/>
                <a:gd name="T96" fmla="+- 0 9095 9044"/>
                <a:gd name="T97" fmla="*/ T96 w 631"/>
                <a:gd name="T98" fmla="+- 0 575 288"/>
                <a:gd name="T99" fmla="*/ 575 h 579"/>
                <a:gd name="T100" fmla="+- 0 9082 9044"/>
                <a:gd name="T101" fmla="*/ T100 w 631"/>
                <a:gd name="T102" fmla="+- 0 596 288"/>
                <a:gd name="T103" fmla="*/ 596 h 579"/>
                <a:gd name="T104" fmla="+- 0 9070 9044"/>
                <a:gd name="T105" fmla="*/ T104 w 631"/>
                <a:gd name="T106" fmla="+- 0 617 288"/>
                <a:gd name="T107" fmla="*/ 617 h 579"/>
                <a:gd name="T108" fmla="+- 0 9059 9044"/>
                <a:gd name="T109" fmla="*/ T108 w 631"/>
                <a:gd name="T110" fmla="+- 0 639 288"/>
                <a:gd name="T111" fmla="*/ 639 h 579"/>
                <a:gd name="T112" fmla="+- 0 9050 9044"/>
                <a:gd name="T113" fmla="*/ T112 w 631"/>
                <a:gd name="T114" fmla="+- 0 662 288"/>
                <a:gd name="T115" fmla="*/ 662 h 579"/>
                <a:gd name="T116" fmla="+- 0 9045 9044"/>
                <a:gd name="T117" fmla="*/ T116 w 631"/>
                <a:gd name="T118" fmla="+- 0 686 288"/>
                <a:gd name="T119" fmla="*/ 686 h 579"/>
                <a:gd name="T120" fmla="+- 0 9044 9044"/>
                <a:gd name="T121" fmla="*/ T120 w 631"/>
                <a:gd name="T122" fmla="+- 0 710 288"/>
                <a:gd name="T123" fmla="*/ 710 h 579"/>
                <a:gd name="T124" fmla="+- 0 9054 9044"/>
                <a:gd name="T125" fmla="*/ T124 w 631"/>
                <a:gd name="T126" fmla="+- 0 748 288"/>
                <a:gd name="T127" fmla="*/ 748 h 579"/>
                <a:gd name="T128" fmla="+- 0 9106 9044"/>
                <a:gd name="T129" fmla="*/ T128 w 631"/>
                <a:gd name="T130" fmla="+- 0 809 288"/>
                <a:gd name="T131" fmla="*/ 809 h 579"/>
                <a:gd name="T132" fmla="+- 0 9212 9044"/>
                <a:gd name="T133" fmla="*/ T132 w 631"/>
                <a:gd name="T134" fmla="+- 0 856 288"/>
                <a:gd name="T135" fmla="*/ 856 h 579"/>
                <a:gd name="T136" fmla="+- 0 9287 9044"/>
                <a:gd name="T137" fmla="*/ T136 w 631"/>
                <a:gd name="T138" fmla="+- 0 867 288"/>
                <a:gd name="T139" fmla="*/ 867 h 579"/>
                <a:gd name="T140" fmla="+- 0 9359 9044"/>
                <a:gd name="T141" fmla="*/ T140 w 631"/>
                <a:gd name="T142" fmla="+- 0 866 288"/>
                <a:gd name="T143" fmla="*/ 866 h 579"/>
                <a:gd name="T144" fmla="+- 0 9431 9044"/>
                <a:gd name="T145" fmla="*/ T144 w 631"/>
                <a:gd name="T146" fmla="+- 0 867 288"/>
                <a:gd name="T147" fmla="*/ 867 h 579"/>
                <a:gd name="T148" fmla="+- 0 9506 9044"/>
                <a:gd name="T149" fmla="*/ T148 w 631"/>
                <a:gd name="T150" fmla="+- 0 856 288"/>
                <a:gd name="T151" fmla="*/ 856 h 579"/>
                <a:gd name="T152" fmla="+- 0 9577 9044"/>
                <a:gd name="T153" fmla="*/ T152 w 631"/>
                <a:gd name="T154" fmla="+- 0 831 288"/>
                <a:gd name="T155" fmla="*/ 831 h 579"/>
                <a:gd name="T156" fmla="+- 0 9642 9044"/>
                <a:gd name="T157" fmla="*/ T156 w 631"/>
                <a:gd name="T158" fmla="+- 0 782 288"/>
                <a:gd name="T159" fmla="*/ 782 h 579"/>
                <a:gd name="T160" fmla="+- 0 9664 9044"/>
                <a:gd name="T161" fmla="*/ T160 w 631"/>
                <a:gd name="T162" fmla="+- 0 748 288"/>
                <a:gd name="T163" fmla="*/ 748 h 579"/>
                <a:gd name="T164" fmla="+- 0 9675 9044"/>
                <a:gd name="T165" fmla="*/ T164 w 631"/>
                <a:gd name="T166" fmla="+- 0 710 288"/>
                <a:gd name="T167" fmla="*/ 710 h 5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631" h="579">
                  <a:moveTo>
                    <a:pt x="631" y="422"/>
                  </a:moveTo>
                  <a:lnTo>
                    <a:pt x="616" y="351"/>
                  </a:lnTo>
                  <a:lnTo>
                    <a:pt x="580" y="287"/>
                  </a:lnTo>
                  <a:lnTo>
                    <a:pt x="568" y="266"/>
                  </a:lnTo>
                  <a:lnTo>
                    <a:pt x="557" y="244"/>
                  </a:lnTo>
                  <a:lnTo>
                    <a:pt x="549" y="221"/>
                  </a:lnTo>
                  <a:lnTo>
                    <a:pt x="542" y="198"/>
                  </a:lnTo>
                  <a:lnTo>
                    <a:pt x="535" y="174"/>
                  </a:lnTo>
                  <a:lnTo>
                    <a:pt x="528" y="151"/>
                  </a:lnTo>
                  <a:lnTo>
                    <a:pt x="495" y="75"/>
                  </a:lnTo>
                  <a:lnTo>
                    <a:pt x="442" y="14"/>
                  </a:lnTo>
                  <a:lnTo>
                    <a:pt x="369" y="0"/>
                  </a:lnTo>
                  <a:lnTo>
                    <a:pt x="329" y="3"/>
                  </a:lnTo>
                  <a:lnTo>
                    <a:pt x="315" y="6"/>
                  </a:lnTo>
                  <a:lnTo>
                    <a:pt x="302" y="3"/>
                  </a:lnTo>
                  <a:lnTo>
                    <a:pt x="262" y="0"/>
                  </a:lnTo>
                  <a:lnTo>
                    <a:pt x="222" y="3"/>
                  </a:lnTo>
                  <a:lnTo>
                    <a:pt x="189" y="14"/>
                  </a:lnTo>
                  <a:lnTo>
                    <a:pt x="135" y="75"/>
                  </a:lnTo>
                  <a:lnTo>
                    <a:pt x="102" y="151"/>
                  </a:lnTo>
                  <a:lnTo>
                    <a:pt x="89" y="198"/>
                  </a:lnTo>
                  <a:lnTo>
                    <a:pt x="82" y="221"/>
                  </a:lnTo>
                  <a:lnTo>
                    <a:pt x="73" y="244"/>
                  </a:lnTo>
                  <a:lnTo>
                    <a:pt x="63" y="266"/>
                  </a:lnTo>
                  <a:lnTo>
                    <a:pt x="51" y="287"/>
                  </a:lnTo>
                  <a:lnTo>
                    <a:pt x="38" y="308"/>
                  </a:lnTo>
                  <a:lnTo>
                    <a:pt x="26" y="329"/>
                  </a:lnTo>
                  <a:lnTo>
                    <a:pt x="15" y="351"/>
                  </a:lnTo>
                  <a:lnTo>
                    <a:pt x="6" y="374"/>
                  </a:lnTo>
                  <a:lnTo>
                    <a:pt x="1" y="398"/>
                  </a:lnTo>
                  <a:lnTo>
                    <a:pt x="0" y="422"/>
                  </a:lnTo>
                  <a:lnTo>
                    <a:pt x="10" y="460"/>
                  </a:lnTo>
                  <a:lnTo>
                    <a:pt x="62" y="521"/>
                  </a:lnTo>
                  <a:lnTo>
                    <a:pt x="168" y="568"/>
                  </a:lnTo>
                  <a:lnTo>
                    <a:pt x="243" y="579"/>
                  </a:lnTo>
                  <a:lnTo>
                    <a:pt x="315" y="578"/>
                  </a:lnTo>
                  <a:lnTo>
                    <a:pt x="387" y="579"/>
                  </a:lnTo>
                  <a:lnTo>
                    <a:pt x="462" y="568"/>
                  </a:lnTo>
                  <a:lnTo>
                    <a:pt x="533" y="543"/>
                  </a:lnTo>
                  <a:lnTo>
                    <a:pt x="598" y="494"/>
                  </a:lnTo>
                  <a:lnTo>
                    <a:pt x="620" y="460"/>
                  </a:lnTo>
                  <a:lnTo>
                    <a:pt x="631" y="422"/>
                  </a:lnTo>
                  <a:close/>
                </a:path>
              </a:pathLst>
            </a:custGeom>
            <a:solidFill>
              <a:srgbClr val="705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88" name="Freeform 160">
              <a:extLst>
                <a:ext uri="{FF2B5EF4-FFF2-40B4-BE49-F238E27FC236}">
                  <a16:creationId xmlns:a16="http://schemas.microsoft.com/office/drawing/2014/main" xmlns="" id="{BE8207E7-00FE-4261-BD91-8E527B6F1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6" y="820"/>
              <a:ext cx="532" cy="527"/>
            </a:xfrm>
            <a:custGeom>
              <a:avLst/>
              <a:gdLst>
                <a:gd name="T0" fmla="+- 0 9382 9106"/>
                <a:gd name="T1" fmla="*/ T0 w 532"/>
                <a:gd name="T2" fmla="+- 0 821 821"/>
                <a:gd name="T3" fmla="*/ 821 h 527"/>
                <a:gd name="T4" fmla="+- 0 9270 9106"/>
                <a:gd name="T5" fmla="*/ T4 w 532"/>
                <a:gd name="T6" fmla="+- 0 834 821"/>
                <a:gd name="T7" fmla="*/ 834 h 527"/>
                <a:gd name="T8" fmla="+- 0 9164 9106"/>
                <a:gd name="T9" fmla="*/ T8 w 532"/>
                <a:gd name="T10" fmla="+- 0 856 821"/>
                <a:gd name="T11" fmla="*/ 856 h 527"/>
                <a:gd name="T12" fmla="+- 0 9109 9106"/>
                <a:gd name="T13" fmla="*/ T12 w 532"/>
                <a:gd name="T14" fmla="+- 0 889 821"/>
                <a:gd name="T15" fmla="*/ 889 h 527"/>
                <a:gd name="T16" fmla="+- 0 9106 9106"/>
                <a:gd name="T17" fmla="*/ T16 w 532"/>
                <a:gd name="T18" fmla="+- 0 896 821"/>
                <a:gd name="T19" fmla="*/ 896 h 527"/>
                <a:gd name="T20" fmla="+- 0 9107 9106"/>
                <a:gd name="T21" fmla="*/ T20 w 532"/>
                <a:gd name="T22" fmla="+- 0 923 821"/>
                <a:gd name="T23" fmla="*/ 923 h 527"/>
                <a:gd name="T24" fmla="+- 0 9118 9106"/>
                <a:gd name="T25" fmla="*/ T24 w 532"/>
                <a:gd name="T26" fmla="+- 0 955 821"/>
                <a:gd name="T27" fmla="*/ 955 h 527"/>
                <a:gd name="T28" fmla="+- 0 9131 9106"/>
                <a:gd name="T29" fmla="*/ T28 w 532"/>
                <a:gd name="T30" fmla="+- 0 988 821"/>
                <a:gd name="T31" fmla="*/ 988 h 527"/>
                <a:gd name="T32" fmla="+- 0 9137 9106"/>
                <a:gd name="T33" fmla="*/ T32 w 532"/>
                <a:gd name="T34" fmla="+- 0 1015 821"/>
                <a:gd name="T35" fmla="*/ 1015 h 527"/>
                <a:gd name="T36" fmla="+- 0 9142 9106"/>
                <a:gd name="T37" fmla="*/ T36 w 532"/>
                <a:gd name="T38" fmla="+- 0 1118 821"/>
                <a:gd name="T39" fmla="*/ 1118 h 527"/>
                <a:gd name="T40" fmla="+- 0 9156 9106"/>
                <a:gd name="T41" fmla="*/ T40 w 532"/>
                <a:gd name="T42" fmla="+- 0 1207 821"/>
                <a:gd name="T43" fmla="*/ 1207 h 527"/>
                <a:gd name="T44" fmla="+- 0 9175 9106"/>
                <a:gd name="T45" fmla="*/ T44 w 532"/>
                <a:gd name="T46" fmla="+- 0 1278 821"/>
                <a:gd name="T47" fmla="*/ 1278 h 527"/>
                <a:gd name="T48" fmla="+- 0 9218 9106"/>
                <a:gd name="T49" fmla="*/ T48 w 532"/>
                <a:gd name="T50" fmla="+- 0 1343 821"/>
                <a:gd name="T51" fmla="*/ 1343 h 527"/>
                <a:gd name="T52" fmla="+- 0 9288 9106"/>
                <a:gd name="T53" fmla="*/ T52 w 532"/>
                <a:gd name="T54" fmla="+- 0 1346 821"/>
                <a:gd name="T55" fmla="*/ 1346 h 527"/>
                <a:gd name="T56" fmla="+- 0 9383 9106"/>
                <a:gd name="T57" fmla="*/ T56 w 532"/>
                <a:gd name="T58" fmla="+- 0 1348 821"/>
                <a:gd name="T59" fmla="*/ 1348 h 527"/>
                <a:gd name="T60" fmla="+- 0 9477 9106"/>
                <a:gd name="T61" fmla="*/ T60 w 532"/>
                <a:gd name="T62" fmla="+- 0 1347 821"/>
                <a:gd name="T63" fmla="*/ 1347 h 527"/>
                <a:gd name="T64" fmla="+- 0 9547 9106"/>
                <a:gd name="T65" fmla="*/ T64 w 532"/>
                <a:gd name="T66" fmla="+- 0 1343 821"/>
                <a:gd name="T67" fmla="*/ 1343 h 527"/>
                <a:gd name="T68" fmla="+- 0 9592 9106"/>
                <a:gd name="T69" fmla="*/ T68 w 532"/>
                <a:gd name="T70" fmla="+- 0 1237 821"/>
                <a:gd name="T71" fmla="*/ 1237 h 527"/>
                <a:gd name="T72" fmla="+- 0 9599 9106"/>
                <a:gd name="T73" fmla="*/ T72 w 532"/>
                <a:gd name="T74" fmla="+- 0 1138 821"/>
                <a:gd name="T75" fmla="*/ 1138 h 527"/>
                <a:gd name="T76" fmla="+- 0 9600 9106"/>
                <a:gd name="T77" fmla="*/ T76 w 532"/>
                <a:gd name="T78" fmla="+- 0 1029 821"/>
                <a:gd name="T79" fmla="*/ 1029 h 527"/>
                <a:gd name="T80" fmla="+- 0 9606 9106"/>
                <a:gd name="T81" fmla="*/ T80 w 532"/>
                <a:gd name="T82" fmla="+- 0 1012 821"/>
                <a:gd name="T83" fmla="*/ 1012 h 527"/>
                <a:gd name="T84" fmla="+- 0 9621 9106"/>
                <a:gd name="T85" fmla="*/ T84 w 532"/>
                <a:gd name="T86" fmla="+- 0 978 821"/>
                <a:gd name="T87" fmla="*/ 978 h 527"/>
                <a:gd name="T88" fmla="+- 0 9634 9106"/>
                <a:gd name="T89" fmla="*/ T88 w 532"/>
                <a:gd name="T90" fmla="+- 0 942 821"/>
                <a:gd name="T91" fmla="*/ 942 h 527"/>
                <a:gd name="T92" fmla="+- 0 9638 9106"/>
                <a:gd name="T93" fmla="*/ T92 w 532"/>
                <a:gd name="T94" fmla="+- 0 920 821"/>
                <a:gd name="T95" fmla="*/ 920 h 527"/>
                <a:gd name="T96" fmla="+- 0 9633 9106"/>
                <a:gd name="T97" fmla="*/ T96 w 532"/>
                <a:gd name="T98" fmla="+- 0 910 821"/>
                <a:gd name="T99" fmla="*/ 910 h 527"/>
                <a:gd name="T100" fmla="+- 0 9571 9106"/>
                <a:gd name="T101" fmla="*/ T100 w 532"/>
                <a:gd name="T102" fmla="+- 0 848 821"/>
                <a:gd name="T103" fmla="*/ 848 h 527"/>
                <a:gd name="T104" fmla="+- 0 9506 9106"/>
                <a:gd name="T105" fmla="*/ T104 w 532"/>
                <a:gd name="T106" fmla="+- 0 830 821"/>
                <a:gd name="T107" fmla="*/ 830 h 527"/>
                <a:gd name="T108" fmla="+- 0 9437 9106"/>
                <a:gd name="T109" fmla="*/ T108 w 532"/>
                <a:gd name="T110" fmla="+- 0 822 821"/>
                <a:gd name="T111" fmla="*/ 822 h 527"/>
                <a:gd name="T112" fmla="+- 0 9382 9106"/>
                <a:gd name="T113" fmla="*/ T112 w 532"/>
                <a:gd name="T114" fmla="+- 0 821 821"/>
                <a:gd name="T115" fmla="*/ 821 h 5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532" h="527">
                  <a:moveTo>
                    <a:pt x="276" y="0"/>
                  </a:moveTo>
                  <a:lnTo>
                    <a:pt x="164" y="13"/>
                  </a:lnTo>
                  <a:lnTo>
                    <a:pt x="58" y="35"/>
                  </a:lnTo>
                  <a:lnTo>
                    <a:pt x="3" y="68"/>
                  </a:lnTo>
                  <a:lnTo>
                    <a:pt x="0" y="75"/>
                  </a:lnTo>
                  <a:lnTo>
                    <a:pt x="1" y="102"/>
                  </a:lnTo>
                  <a:lnTo>
                    <a:pt x="12" y="134"/>
                  </a:lnTo>
                  <a:lnTo>
                    <a:pt x="25" y="167"/>
                  </a:lnTo>
                  <a:lnTo>
                    <a:pt x="31" y="194"/>
                  </a:lnTo>
                  <a:lnTo>
                    <a:pt x="36" y="297"/>
                  </a:lnTo>
                  <a:lnTo>
                    <a:pt x="50" y="386"/>
                  </a:lnTo>
                  <a:lnTo>
                    <a:pt x="69" y="457"/>
                  </a:lnTo>
                  <a:lnTo>
                    <a:pt x="112" y="522"/>
                  </a:lnTo>
                  <a:lnTo>
                    <a:pt x="182" y="525"/>
                  </a:lnTo>
                  <a:lnTo>
                    <a:pt x="277" y="527"/>
                  </a:lnTo>
                  <a:lnTo>
                    <a:pt x="371" y="526"/>
                  </a:lnTo>
                  <a:lnTo>
                    <a:pt x="441" y="522"/>
                  </a:lnTo>
                  <a:lnTo>
                    <a:pt x="486" y="416"/>
                  </a:lnTo>
                  <a:lnTo>
                    <a:pt x="493" y="317"/>
                  </a:lnTo>
                  <a:lnTo>
                    <a:pt x="494" y="208"/>
                  </a:lnTo>
                  <a:lnTo>
                    <a:pt x="500" y="191"/>
                  </a:lnTo>
                  <a:lnTo>
                    <a:pt x="515" y="157"/>
                  </a:lnTo>
                  <a:lnTo>
                    <a:pt x="528" y="121"/>
                  </a:lnTo>
                  <a:lnTo>
                    <a:pt x="532" y="99"/>
                  </a:lnTo>
                  <a:lnTo>
                    <a:pt x="527" y="89"/>
                  </a:lnTo>
                  <a:lnTo>
                    <a:pt x="465" y="27"/>
                  </a:lnTo>
                  <a:lnTo>
                    <a:pt x="400" y="9"/>
                  </a:lnTo>
                  <a:lnTo>
                    <a:pt x="331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95" name="Picture 159">
              <a:extLst>
                <a:ext uri="{FF2B5EF4-FFF2-40B4-BE49-F238E27FC236}">
                  <a16:creationId xmlns:a16="http://schemas.microsoft.com/office/drawing/2014/main" xmlns="" id="{FC21A023-5A26-4189-B33E-64FD7EDBCF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" y="858"/>
              <a:ext cx="220" cy="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89" name="Freeform 158">
              <a:extLst>
                <a:ext uri="{FF2B5EF4-FFF2-40B4-BE49-F238E27FC236}">
                  <a16:creationId xmlns:a16="http://schemas.microsoft.com/office/drawing/2014/main" xmlns="" id="{24E21725-8A33-4441-9CF5-0835F135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0" y="356"/>
              <a:ext cx="358" cy="528"/>
            </a:xfrm>
            <a:custGeom>
              <a:avLst/>
              <a:gdLst>
                <a:gd name="T0" fmla="+- 0 9344 9161"/>
                <a:gd name="T1" fmla="*/ T0 w 358"/>
                <a:gd name="T2" fmla="+- 0 357 357"/>
                <a:gd name="T3" fmla="*/ 357 h 528"/>
                <a:gd name="T4" fmla="+- 0 9283 9161"/>
                <a:gd name="T5" fmla="*/ T4 w 358"/>
                <a:gd name="T6" fmla="+- 0 363 357"/>
                <a:gd name="T7" fmla="*/ 363 h 528"/>
                <a:gd name="T8" fmla="+- 0 9235 9161"/>
                <a:gd name="T9" fmla="*/ T8 w 358"/>
                <a:gd name="T10" fmla="+- 0 428 357"/>
                <a:gd name="T11" fmla="*/ 428 h 528"/>
                <a:gd name="T12" fmla="+- 0 9224 9161"/>
                <a:gd name="T13" fmla="*/ T12 w 358"/>
                <a:gd name="T14" fmla="+- 0 514 357"/>
                <a:gd name="T15" fmla="*/ 514 h 528"/>
                <a:gd name="T16" fmla="+- 0 9221 9161"/>
                <a:gd name="T17" fmla="*/ T16 w 358"/>
                <a:gd name="T18" fmla="+- 0 540 357"/>
                <a:gd name="T19" fmla="*/ 540 h 528"/>
                <a:gd name="T20" fmla="+- 0 9221 9161"/>
                <a:gd name="T21" fmla="*/ T20 w 358"/>
                <a:gd name="T22" fmla="+- 0 550 357"/>
                <a:gd name="T23" fmla="*/ 550 h 528"/>
                <a:gd name="T24" fmla="+- 0 9203 9161"/>
                <a:gd name="T25" fmla="*/ T24 w 358"/>
                <a:gd name="T26" fmla="+- 0 542 357"/>
                <a:gd name="T27" fmla="*/ 542 h 528"/>
                <a:gd name="T28" fmla="+- 0 9188 9161"/>
                <a:gd name="T29" fmla="*/ T28 w 358"/>
                <a:gd name="T30" fmla="+- 0 542 357"/>
                <a:gd name="T31" fmla="*/ 542 h 528"/>
                <a:gd name="T32" fmla="+- 0 9176 9161"/>
                <a:gd name="T33" fmla="*/ T32 w 358"/>
                <a:gd name="T34" fmla="+- 0 550 357"/>
                <a:gd name="T35" fmla="*/ 550 h 528"/>
                <a:gd name="T36" fmla="+- 0 9165 9161"/>
                <a:gd name="T37" fmla="*/ T36 w 358"/>
                <a:gd name="T38" fmla="+- 0 566 357"/>
                <a:gd name="T39" fmla="*/ 566 h 528"/>
                <a:gd name="T40" fmla="+- 0 9161 9161"/>
                <a:gd name="T41" fmla="*/ T40 w 358"/>
                <a:gd name="T42" fmla="+- 0 586 357"/>
                <a:gd name="T43" fmla="*/ 586 h 528"/>
                <a:gd name="T44" fmla="+- 0 9164 9161"/>
                <a:gd name="T45" fmla="*/ T44 w 358"/>
                <a:gd name="T46" fmla="+- 0 607 357"/>
                <a:gd name="T47" fmla="*/ 607 h 528"/>
                <a:gd name="T48" fmla="+- 0 9174 9161"/>
                <a:gd name="T49" fmla="*/ T48 w 358"/>
                <a:gd name="T50" fmla="+- 0 626 357"/>
                <a:gd name="T51" fmla="*/ 626 h 528"/>
                <a:gd name="T52" fmla="+- 0 9186 9161"/>
                <a:gd name="T53" fmla="*/ T52 w 358"/>
                <a:gd name="T54" fmla="+- 0 644 357"/>
                <a:gd name="T55" fmla="*/ 644 h 528"/>
                <a:gd name="T56" fmla="+- 0 9196 9161"/>
                <a:gd name="T57" fmla="*/ T56 w 358"/>
                <a:gd name="T58" fmla="+- 0 654 357"/>
                <a:gd name="T59" fmla="*/ 654 h 528"/>
                <a:gd name="T60" fmla="+- 0 9204 9161"/>
                <a:gd name="T61" fmla="*/ T60 w 358"/>
                <a:gd name="T62" fmla="+- 0 664 357"/>
                <a:gd name="T63" fmla="*/ 664 h 528"/>
                <a:gd name="T64" fmla="+- 0 9211 9161"/>
                <a:gd name="T65" fmla="*/ T64 w 358"/>
                <a:gd name="T66" fmla="+- 0 675 357"/>
                <a:gd name="T67" fmla="*/ 675 h 528"/>
                <a:gd name="T68" fmla="+- 0 9219 9161"/>
                <a:gd name="T69" fmla="*/ T68 w 358"/>
                <a:gd name="T70" fmla="+- 0 687 357"/>
                <a:gd name="T71" fmla="*/ 687 h 528"/>
                <a:gd name="T72" fmla="+- 0 9235 9161"/>
                <a:gd name="T73" fmla="*/ T72 w 358"/>
                <a:gd name="T74" fmla="+- 0 712 357"/>
                <a:gd name="T75" fmla="*/ 712 h 528"/>
                <a:gd name="T76" fmla="+- 0 9252 9161"/>
                <a:gd name="T77" fmla="*/ T76 w 358"/>
                <a:gd name="T78" fmla="+- 0 740 357"/>
                <a:gd name="T79" fmla="*/ 740 h 528"/>
                <a:gd name="T80" fmla="+- 0 9272 9161"/>
                <a:gd name="T81" fmla="*/ T80 w 358"/>
                <a:gd name="T82" fmla="+- 0 763 357"/>
                <a:gd name="T83" fmla="*/ 763 h 528"/>
                <a:gd name="T84" fmla="+- 0 9297 9161"/>
                <a:gd name="T85" fmla="*/ T84 w 358"/>
                <a:gd name="T86" fmla="+- 0 778 357"/>
                <a:gd name="T87" fmla="*/ 778 h 528"/>
                <a:gd name="T88" fmla="+- 0 9303 9161"/>
                <a:gd name="T89" fmla="*/ T88 w 358"/>
                <a:gd name="T90" fmla="+- 0 790 357"/>
                <a:gd name="T91" fmla="*/ 790 h 528"/>
                <a:gd name="T92" fmla="+- 0 9302 9161"/>
                <a:gd name="T93" fmla="*/ T92 w 358"/>
                <a:gd name="T94" fmla="+- 0 809 357"/>
                <a:gd name="T95" fmla="*/ 809 h 528"/>
                <a:gd name="T96" fmla="+- 0 9295 9161"/>
                <a:gd name="T97" fmla="*/ T96 w 358"/>
                <a:gd name="T98" fmla="+- 0 843 357"/>
                <a:gd name="T99" fmla="*/ 843 h 528"/>
                <a:gd name="T100" fmla="+- 0 9293 9161"/>
                <a:gd name="T101" fmla="*/ T100 w 358"/>
                <a:gd name="T102" fmla="+- 0 858 357"/>
                <a:gd name="T103" fmla="*/ 858 h 528"/>
                <a:gd name="T104" fmla="+- 0 9296 9161"/>
                <a:gd name="T105" fmla="*/ T104 w 358"/>
                <a:gd name="T106" fmla="+- 0 851 357"/>
                <a:gd name="T107" fmla="*/ 851 h 528"/>
                <a:gd name="T108" fmla="+- 0 9295 9161"/>
                <a:gd name="T109" fmla="*/ T108 w 358"/>
                <a:gd name="T110" fmla="+- 0 872 357"/>
                <a:gd name="T111" fmla="*/ 872 h 528"/>
                <a:gd name="T112" fmla="+- 0 9297 9161"/>
                <a:gd name="T113" fmla="*/ T112 w 358"/>
                <a:gd name="T114" fmla="+- 0 875 357"/>
                <a:gd name="T115" fmla="*/ 875 h 528"/>
                <a:gd name="T116" fmla="+- 0 9301 9161"/>
                <a:gd name="T117" fmla="*/ T116 w 358"/>
                <a:gd name="T118" fmla="+- 0 877 357"/>
                <a:gd name="T119" fmla="*/ 877 h 528"/>
                <a:gd name="T120" fmla="+- 0 9331 9161"/>
                <a:gd name="T121" fmla="*/ T120 w 358"/>
                <a:gd name="T122" fmla="+- 0 884 357"/>
                <a:gd name="T123" fmla="*/ 884 h 528"/>
                <a:gd name="T124" fmla="+- 0 9366 9161"/>
                <a:gd name="T125" fmla="*/ T124 w 358"/>
                <a:gd name="T126" fmla="+- 0 884 357"/>
                <a:gd name="T127" fmla="*/ 884 h 528"/>
                <a:gd name="T128" fmla="+- 0 9400 9161"/>
                <a:gd name="T129" fmla="*/ T128 w 358"/>
                <a:gd name="T130" fmla="+- 0 880 357"/>
                <a:gd name="T131" fmla="*/ 880 h 528"/>
                <a:gd name="T132" fmla="+- 0 9429 9161"/>
                <a:gd name="T133" fmla="*/ T132 w 358"/>
                <a:gd name="T134" fmla="+- 0 871 357"/>
                <a:gd name="T135" fmla="*/ 871 h 528"/>
                <a:gd name="T136" fmla="+- 0 9437 9161"/>
                <a:gd name="T137" fmla="*/ T136 w 358"/>
                <a:gd name="T138" fmla="+- 0 868 357"/>
                <a:gd name="T139" fmla="*/ 868 h 528"/>
                <a:gd name="T140" fmla="+- 0 9445 9161"/>
                <a:gd name="T141" fmla="*/ T140 w 358"/>
                <a:gd name="T142" fmla="+- 0 864 357"/>
                <a:gd name="T143" fmla="*/ 864 h 528"/>
                <a:gd name="T144" fmla="+- 0 9446 9161"/>
                <a:gd name="T145" fmla="*/ T144 w 358"/>
                <a:gd name="T146" fmla="+- 0 852 357"/>
                <a:gd name="T147" fmla="*/ 852 h 528"/>
                <a:gd name="T148" fmla="+- 0 9438 9161"/>
                <a:gd name="T149" fmla="*/ T148 w 358"/>
                <a:gd name="T150" fmla="+- 0 830 357"/>
                <a:gd name="T151" fmla="*/ 830 h 528"/>
                <a:gd name="T152" fmla="+- 0 9434 9161"/>
                <a:gd name="T153" fmla="*/ T152 w 358"/>
                <a:gd name="T154" fmla="+- 0 812 357"/>
                <a:gd name="T155" fmla="*/ 812 h 528"/>
                <a:gd name="T156" fmla="+- 0 9435 9161"/>
                <a:gd name="T157" fmla="*/ T156 w 358"/>
                <a:gd name="T158" fmla="+- 0 795 357"/>
                <a:gd name="T159" fmla="*/ 795 h 528"/>
                <a:gd name="T160" fmla="+- 0 9443 9161"/>
                <a:gd name="T161" fmla="*/ T160 w 358"/>
                <a:gd name="T162" fmla="+- 0 783 357"/>
                <a:gd name="T163" fmla="*/ 783 h 528"/>
                <a:gd name="T164" fmla="+- 0 9457 9161"/>
                <a:gd name="T165" fmla="*/ T164 w 358"/>
                <a:gd name="T166" fmla="+- 0 774 357"/>
                <a:gd name="T167" fmla="*/ 774 h 528"/>
                <a:gd name="T168" fmla="+- 0 9472 9161"/>
                <a:gd name="T169" fmla="*/ T168 w 358"/>
                <a:gd name="T170" fmla="+- 0 766 357"/>
                <a:gd name="T171" fmla="*/ 766 h 528"/>
                <a:gd name="T172" fmla="+- 0 9486 9161"/>
                <a:gd name="T173" fmla="*/ T172 w 358"/>
                <a:gd name="T174" fmla="+- 0 756 357"/>
                <a:gd name="T175" fmla="*/ 756 h 528"/>
                <a:gd name="T176" fmla="+- 0 9497 9161"/>
                <a:gd name="T177" fmla="*/ T176 w 358"/>
                <a:gd name="T178" fmla="+- 0 741 357"/>
                <a:gd name="T179" fmla="*/ 741 h 528"/>
                <a:gd name="T180" fmla="+- 0 9510 9161"/>
                <a:gd name="T181" fmla="*/ T180 w 358"/>
                <a:gd name="T182" fmla="+- 0 712 357"/>
                <a:gd name="T183" fmla="*/ 712 h 528"/>
                <a:gd name="T184" fmla="+- 0 9516 9161"/>
                <a:gd name="T185" fmla="*/ T184 w 358"/>
                <a:gd name="T186" fmla="+- 0 689 357"/>
                <a:gd name="T187" fmla="*/ 689 h 528"/>
                <a:gd name="T188" fmla="+- 0 9518 9161"/>
                <a:gd name="T189" fmla="*/ T188 w 358"/>
                <a:gd name="T190" fmla="+- 0 668 357"/>
                <a:gd name="T191" fmla="*/ 668 h 528"/>
                <a:gd name="T192" fmla="+- 0 9518 9161"/>
                <a:gd name="T193" fmla="*/ T192 w 358"/>
                <a:gd name="T194" fmla="+- 0 561 357"/>
                <a:gd name="T195" fmla="*/ 561 h 528"/>
                <a:gd name="T196" fmla="+- 0 9516 9161"/>
                <a:gd name="T197" fmla="*/ T196 w 358"/>
                <a:gd name="T198" fmla="+- 0 479 357"/>
                <a:gd name="T199" fmla="*/ 479 h 528"/>
                <a:gd name="T200" fmla="+- 0 9488 9161"/>
                <a:gd name="T201" fmla="*/ T200 w 358"/>
                <a:gd name="T202" fmla="+- 0 415 357"/>
                <a:gd name="T203" fmla="*/ 415 h 528"/>
                <a:gd name="T204" fmla="+- 0 9434 9161"/>
                <a:gd name="T205" fmla="*/ T204 w 358"/>
                <a:gd name="T206" fmla="+- 0 370 357"/>
                <a:gd name="T207" fmla="*/ 370 h 528"/>
                <a:gd name="T208" fmla="+- 0 9374 9161"/>
                <a:gd name="T209" fmla="*/ T208 w 358"/>
                <a:gd name="T210" fmla="+- 0 357 357"/>
                <a:gd name="T211" fmla="*/ 357 h 528"/>
                <a:gd name="T212" fmla="+- 0 9344 9161"/>
                <a:gd name="T213" fmla="*/ T212 w 358"/>
                <a:gd name="T214" fmla="+- 0 357 357"/>
                <a:gd name="T215" fmla="*/ 357 h 5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358" h="528">
                  <a:moveTo>
                    <a:pt x="183" y="0"/>
                  </a:moveTo>
                  <a:lnTo>
                    <a:pt x="122" y="6"/>
                  </a:lnTo>
                  <a:lnTo>
                    <a:pt x="74" y="71"/>
                  </a:lnTo>
                  <a:lnTo>
                    <a:pt x="63" y="157"/>
                  </a:lnTo>
                  <a:lnTo>
                    <a:pt x="60" y="183"/>
                  </a:lnTo>
                  <a:lnTo>
                    <a:pt x="60" y="193"/>
                  </a:lnTo>
                  <a:lnTo>
                    <a:pt x="42" y="185"/>
                  </a:lnTo>
                  <a:lnTo>
                    <a:pt x="27" y="185"/>
                  </a:lnTo>
                  <a:lnTo>
                    <a:pt x="15" y="193"/>
                  </a:lnTo>
                  <a:lnTo>
                    <a:pt x="4" y="209"/>
                  </a:lnTo>
                  <a:lnTo>
                    <a:pt x="0" y="229"/>
                  </a:lnTo>
                  <a:lnTo>
                    <a:pt x="3" y="250"/>
                  </a:lnTo>
                  <a:lnTo>
                    <a:pt x="13" y="269"/>
                  </a:lnTo>
                  <a:lnTo>
                    <a:pt x="25" y="287"/>
                  </a:lnTo>
                  <a:lnTo>
                    <a:pt x="35" y="297"/>
                  </a:lnTo>
                  <a:lnTo>
                    <a:pt x="43" y="307"/>
                  </a:lnTo>
                  <a:lnTo>
                    <a:pt x="50" y="318"/>
                  </a:lnTo>
                  <a:lnTo>
                    <a:pt x="58" y="330"/>
                  </a:lnTo>
                  <a:lnTo>
                    <a:pt x="74" y="355"/>
                  </a:lnTo>
                  <a:lnTo>
                    <a:pt x="91" y="383"/>
                  </a:lnTo>
                  <a:lnTo>
                    <a:pt x="111" y="406"/>
                  </a:lnTo>
                  <a:lnTo>
                    <a:pt x="136" y="421"/>
                  </a:lnTo>
                  <a:lnTo>
                    <a:pt x="142" y="433"/>
                  </a:lnTo>
                  <a:lnTo>
                    <a:pt x="141" y="452"/>
                  </a:lnTo>
                  <a:lnTo>
                    <a:pt x="134" y="486"/>
                  </a:lnTo>
                  <a:lnTo>
                    <a:pt x="132" y="501"/>
                  </a:lnTo>
                  <a:lnTo>
                    <a:pt x="135" y="494"/>
                  </a:lnTo>
                  <a:lnTo>
                    <a:pt x="134" y="515"/>
                  </a:lnTo>
                  <a:lnTo>
                    <a:pt x="136" y="518"/>
                  </a:lnTo>
                  <a:lnTo>
                    <a:pt x="140" y="520"/>
                  </a:lnTo>
                  <a:lnTo>
                    <a:pt x="170" y="527"/>
                  </a:lnTo>
                  <a:lnTo>
                    <a:pt x="205" y="527"/>
                  </a:lnTo>
                  <a:lnTo>
                    <a:pt x="239" y="523"/>
                  </a:lnTo>
                  <a:lnTo>
                    <a:pt x="268" y="514"/>
                  </a:lnTo>
                  <a:lnTo>
                    <a:pt x="276" y="511"/>
                  </a:lnTo>
                  <a:lnTo>
                    <a:pt x="284" y="507"/>
                  </a:lnTo>
                  <a:lnTo>
                    <a:pt x="285" y="495"/>
                  </a:lnTo>
                  <a:lnTo>
                    <a:pt x="277" y="473"/>
                  </a:lnTo>
                  <a:lnTo>
                    <a:pt x="273" y="455"/>
                  </a:lnTo>
                  <a:lnTo>
                    <a:pt x="274" y="438"/>
                  </a:lnTo>
                  <a:lnTo>
                    <a:pt x="282" y="426"/>
                  </a:lnTo>
                  <a:lnTo>
                    <a:pt x="296" y="417"/>
                  </a:lnTo>
                  <a:lnTo>
                    <a:pt x="311" y="409"/>
                  </a:lnTo>
                  <a:lnTo>
                    <a:pt x="325" y="399"/>
                  </a:lnTo>
                  <a:lnTo>
                    <a:pt x="336" y="384"/>
                  </a:lnTo>
                  <a:lnTo>
                    <a:pt x="349" y="355"/>
                  </a:lnTo>
                  <a:lnTo>
                    <a:pt x="355" y="332"/>
                  </a:lnTo>
                  <a:lnTo>
                    <a:pt x="357" y="311"/>
                  </a:lnTo>
                  <a:lnTo>
                    <a:pt x="357" y="204"/>
                  </a:lnTo>
                  <a:lnTo>
                    <a:pt x="355" y="122"/>
                  </a:lnTo>
                  <a:lnTo>
                    <a:pt x="327" y="58"/>
                  </a:lnTo>
                  <a:lnTo>
                    <a:pt x="273" y="13"/>
                  </a:lnTo>
                  <a:lnTo>
                    <a:pt x="21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93" name="Picture 157">
              <a:extLst>
                <a:ext uri="{FF2B5EF4-FFF2-40B4-BE49-F238E27FC236}">
                  <a16:creationId xmlns:a16="http://schemas.microsoft.com/office/drawing/2014/main" xmlns="" id="{764CBC68-CC4E-43FD-82FC-3129A03A49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5" y="260"/>
              <a:ext cx="400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90" name="Freeform 156">
              <a:extLst>
                <a:ext uri="{FF2B5EF4-FFF2-40B4-BE49-F238E27FC236}">
                  <a16:creationId xmlns:a16="http://schemas.microsoft.com/office/drawing/2014/main" xmlns="" id="{4C041756-9360-4D90-8068-E50B10DFE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1" y="1343"/>
              <a:ext cx="524" cy="499"/>
            </a:xfrm>
            <a:custGeom>
              <a:avLst/>
              <a:gdLst>
                <a:gd name="T0" fmla="+- 0 9554 9121"/>
                <a:gd name="T1" fmla="*/ T0 w 524"/>
                <a:gd name="T2" fmla="+- 0 1343 1343"/>
                <a:gd name="T3" fmla="*/ 1343 h 499"/>
                <a:gd name="T4" fmla="+- 0 9207 9121"/>
                <a:gd name="T5" fmla="*/ T4 w 524"/>
                <a:gd name="T6" fmla="+- 0 1343 1343"/>
                <a:gd name="T7" fmla="*/ 1343 h 499"/>
                <a:gd name="T8" fmla="+- 0 9198 9121"/>
                <a:gd name="T9" fmla="*/ T8 w 524"/>
                <a:gd name="T10" fmla="+- 0 1379 1343"/>
                <a:gd name="T11" fmla="*/ 1379 h 499"/>
                <a:gd name="T12" fmla="+- 0 9186 9121"/>
                <a:gd name="T13" fmla="*/ T12 w 524"/>
                <a:gd name="T14" fmla="+- 0 1446 1343"/>
                <a:gd name="T15" fmla="*/ 1446 h 499"/>
                <a:gd name="T16" fmla="+- 0 9155 9121"/>
                <a:gd name="T17" fmla="*/ T16 w 524"/>
                <a:gd name="T18" fmla="+- 0 1627 1343"/>
                <a:gd name="T19" fmla="*/ 1627 h 499"/>
                <a:gd name="T20" fmla="+- 0 9138 9121"/>
                <a:gd name="T21" fmla="*/ T20 w 524"/>
                <a:gd name="T22" fmla="+- 0 1723 1343"/>
                <a:gd name="T23" fmla="*/ 1723 h 499"/>
                <a:gd name="T24" fmla="+- 0 9121 9121"/>
                <a:gd name="T25" fmla="*/ T24 w 524"/>
                <a:gd name="T26" fmla="+- 0 1807 1343"/>
                <a:gd name="T27" fmla="*/ 1807 h 499"/>
                <a:gd name="T28" fmla="+- 0 9121 9121"/>
                <a:gd name="T29" fmla="*/ T28 w 524"/>
                <a:gd name="T30" fmla="+- 0 1820 1343"/>
                <a:gd name="T31" fmla="*/ 1820 h 499"/>
                <a:gd name="T32" fmla="+- 0 9127 9121"/>
                <a:gd name="T33" fmla="*/ T32 w 524"/>
                <a:gd name="T34" fmla="+- 0 1831 1343"/>
                <a:gd name="T35" fmla="*/ 1831 h 499"/>
                <a:gd name="T36" fmla="+- 0 9137 9121"/>
                <a:gd name="T37" fmla="*/ T36 w 524"/>
                <a:gd name="T38" fmla="+- 0 1839 1343"/>
                <a:gd name="T39" fmla="*/ 1839 h 499"/>
                <a:gd name="T40" fmla="+- 0 9149 9121"/>
                <a:gd name="T41" fmla="*/ T40 w 524"/>
                <a:gd name="T42" fmla="+- 0 1842 1343"/>
                <a:gd name="T43" fmla="*/ 1842 h 499"/>
                <a:gd name="T44" fmla="+- 0 9617 9121"/>
                <a:gd name="T45" fmla="*/ T44 w 524"/>
                <a:gd name="T46" fmla="+- 0 1842 1343"/>
                <a:gd name="T47" fmla="*/ 1842 h 499"/>
                <a:gd name="T48" fmla="+- 0 9629 9121"/>
                <a:gd name="T49" fmla="*/ T48 w 524"/>
                <a:gd name="T50" fmla="+- 0 1839 1343"/>
                <a:gd name="T51" fmla="*/ 1839 h 499"/>
                <a:gd name="T52" fmla="+- 0 9639 9121"/>
                <a:gd name="T53" fmla="*/ T52 w 524"/>
                <a:gd name="T54" fmla="+- 0 1831 1343"/>
                <a:gd name="T55" fmla="*/ 1831 h 499"/>
                <a:gd name="T56" fmla="+- 0 9644 9121"/>
                <a:gd name="T57" fmla="*/ T56 w 524"/>
                <a:gd name="T58" fmla="+- 0 1821 1343"/>
                <a:gd name="T59" fmla="*/ 1821 h 499"/>
                <a:gd name="T60" fmla="+- 0 9645 9121"/>
                <a:gd name="T61" fmla="*/ T60 w 524"/>
                <a:gd name="T62" fmla="+- 0 1808 1343"/>
                <a:gd name="T63" fmla="*/ 1808 h 499"/>
                <a:gd name="T64" fmla="+- 0 9613 9121"/>
                <a:gd name="T65" fmla="*/ T64 w 524"/>
                <a:gd name="T66" fmla="+- 0 1633 1343"/>
                <a:gd name="T67" fmla="*/ 1633 h 499"/>
                <a:gd name="T68" fmla="+- 0 9596 9121"/>
                <a:gd name="T69" fmla="*/ T68 w 524"/>
                <a:gd name="T70" fmla="+- 0 1537 1343"/>
                <a:gd name="T71" fmla="*/ 1537 h 499"/>
                <a:gd name="T72" fmla="+- 0 9579 9121"/>
                <a:gd name="T73" fmla="*/ T72 w 524"/>
                <a:gd name="T74" fmla="+- 0 1451 1343"/>
                <a:gd name="T75" fmla="*/ 1451 h 499"/>
                <a:gd name="T76" fmla="+- 0 9565 9121"/>
                <a:gd name="T77" fmla="*/ T76 w 524"/>
                <a:gd name="T78" fmla="+- 0 1383 1343"/>
                <a:gd name="T79" fmla="*/ 1383 h 499"/>
                <a:gd name="T80" fmla="+- 0 9554 9121"/>
                <a:gd name="T81" fmla="*/ T80 w 524"/>
                <a:gd name="T82" fmla="+- 0 1343 1343"/>
                <a:gd name="T83" fmla="*/ 1343 h 4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24" h="499">
                  <a:moveTo>
                    <a:pt x="433" y="0"/>
                  </a:moveTo>
                  <a:lnTo>
                    <a:pt x="86" y="0"/>
                  </a:lnTo>
                  <a:lnTo>
                    <a:pt x="77" y="36"/>
                  </a:lnTo>
                  <a:lnTo>
                    <a:pt x="65" y="103"/>
                  </a:lnTo>
                  <a:lnTo>
                    <a:pt x="34" y="284"/>
                  </a:lnTo>
                  <a:lnTo>
                    <a:pt x="17" y="380"/>
                  </a:lnTo>
                  <a:lnTo>
                    <a:pt x="0" y="464"/>
                  </a:lnTo>
                  <a:lnTo>
                    <a:pt x="0" y="477"/>
                  </a:lnTo>
                  <a:lnTo>
                    <a:pt x="6" y="488"/>
                  </a:lnTo>
                  <a:lnTo>
                    <a:pt x="16" y="496"/>
                  </a:lnTo>
                  <a:lnTo>
                    <a:pt x="28" y="499"/>
                  </a:lnTo>
                  <a:lnTo>
                    <a:pt x="496" y="499"/>
                  </a:lnTo>
                  <a:lnTo>
                    <a:pt x="508" y="496"/>
                  </a:lnTo>
                  <a:lnTo>
                    <a:pt x="518" y="488"/>
                  </a:lnTo>
                  <a:lnTo>
                    <a:pt x="523" y="478"/>
                  </a:lnTo>
                  <a:lnTo>
                    <a:pt x="524" y="465"/>
                  </a:lnTo>
                  <a:lnTo>
                    <a:pt x="492" y="290"/>
                  </a:lnTo>
                  <a:lnTo>
                    <a:pt x="475" y="194"/>
                  </a:lnTo>
                  <a:lnTo>
                    <a:pt x="458" y="108"/>
                  </a:lnTo>
                  <a:lnTo>
                    <a:pt x="444" y="4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91" name="Freeform 155">
              <a:extLst>
                <a:ext uri="{FF2B5EF4-FFF2-40B4-BE49-F238E27FC236}">
                  <a16:creationId xmlns:a16="http://schemas.microsoft.com/office/drawing/2014/main" xmlns="" id="{7B5BDCB7-336F-4F0C-B2A0-3C13DD88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0" y="540"/>
              <a:ext cx="76" cy="146"/>
            </a:xfrm>
            <a:custGeom>
              <a:avLst/>
              <a:gdLst>
                <a:gd name="T0" fmla="+- 0 9552 9510"/>
                <a:gd name="T1" fmla="*/ T0 w 76"/>
                <a:gd name="T2" fmla="+- 0 540 540"/>
                <a:gd name="T3" fmla="*/ 540 h 146"/>
                <a:gd name="T4" fmla="+- 0 9539 9510"/>
                <a:gd name="T5" fmla="*/ T4 w 76"/>
                <a:gd name="T6" fmla="+- 0 541 540"/>
                <a:gd name="T7" fmla="*/ 541 h 146"/>
                <a:gd name="T8" fmla="+- 0 9527 9510"/>
                <a:gd name="T9" fmla="*/ T8 w 76"/>
                <a:gd name="T10" fmla="+- 0 544 540"/>
                <a:gd name="T11" fmla="*/ 544 h 146"/>
                <a:gd name="T12" fmla="+- 0 9517 9510"/>
                <a:gd name="T13" fmla="*/ T12 w 76"/>
                <a:gd name="T14" fmla="+- 0 550 540"/>
                <a:gd name="T15" fmla="*/ 550 h 146"/>
                <a:gd name="T16" fmla="+- 0 9510 9510"/>
                <a:gd name="T17" fmla="*/ T16 w 76"/>
                <a:gd name="T18" fmla="+- 0 559 540"/>
                <a:gd name="T19" fmla="*/ 559 h 146"/>
                <a:gd name="T20" fmla="+- 0 9510 9510"/>
                <a:gd name="T21" fmla="*/ T20 w 76"/>
                <a:gd name="T22" fmla="+- 0 685 540"/>
                <a:gd name="T23" fmla="*/ 685 h 146"/>
                <a:gd name="T24" fmla="+- 0 9518 9510"/>
                <a:gd name="T25" fmla="*/ T24 w 76"/>
                <a:gd name="T26" fmla="+- 0 675 540"/>
                <a:gd name="T27" fmla="*/ 675 h 146"/>
                <a:gd name="T28" fmla="+- 0 9534 9510"/>
                <a:gd name="T29" fmla="*/ T28 w 76"/>
                <a:gd name="T30" fmla="+- 0 654 540"/>
                <a:gd name="T31" fmla="*/ 654 h 146"/>
                <a:gd name="T32" fmla="+- 0 9543 9510"/>
                <a:gd name="T33" fmla="*/ T32 w 76"/>
                <a:gd name="T34" fmla="+- 0 644 540"/>
                <a:gd name="T35" fmla="*/ 644 h 146"/>
                <a:gd name="T36" fmla="+- 0 9553 9510"/>
                <a:gd name="T37" fmla="*/ T36 w 76"/>
                <a:gd name="T38" fmla="+- 0 635 540"/>
                <a:gd name="T39" fmla="*/ 635 h 146"/>
                <a:gd name="T40" fmla="+- 0 9564 9510"/>
                <a:gd name="T41" fmla="*/ T40 w 76"/>
                <a:gd name="T42" fmla="+- 0 625 540"/>
                <a:gd name="T43" fmla="*/ 625 h 146"/>
                <a:gd name="T44" fmla="+- 0 9573 9510"/>
                <a:gd name="T45" fmla="*/ T44 w 76"/>
                <a:gd name="T46" fmla="+- 0 615 540"/>
                <a:gd name="T47" fmla="*/ 615 h 146"/>
                <a:gd name="T48" fmla="+- 0 9580 9510"/>
                <a:gd name="T49" fmla="*/ T48 w 76"/>
                <a:gd name="T50" fmla="+- 0 603 540"/>
                <a:gd name="T51" fmla="*/ 603 h 146"/>
                <a:gd name="T52" fmla="+- 0 9584 9510"/>
                <a:gd name="T53" fmla="*/ T52 w 76"/>
                <a:gd name="T54" fmla="+- 0 594 540"/>
                <a:gd name="T55" fmla="*/ 594 h 146"/>
                <a:gd name="T56" fmla="+- 0 9586 9510"/>
                <a:gd name="T57" fmla="*/ T56 w 76"/>
                <a:gd name="T58" fmla="+- 0 580 540"/>
                <a:gd name="T59" fmla="*/ 580 h 146"/>
                <a:gd name="T60" fmla="+- 0 9583 9510"/>
                <a:gd name="T61" fmla="*/ T60 w 76"/>
                <a:gd name="T62" fmla="+- 0 569 540"/>
                <a:gd name="T63" fmla="*/ 569 h 146"/>
                <a:gd name="T64" fmla="+- 0 9576 9510"/>
                <a:gd name="T65" fmla="*/ T64 w 76"/>
                <a:gd name="T66" fmla="+- 0 555 540"/>
                <a:gd name="T67" fmla="*/ 555 h 146"/>
                <a:gd name="T68" fmla="+- 0 9567 9510"/>
                <a:gd name="T69" fmla="*/ T68 w 76"/>
                <a:gd name="T70" fmla="+- 0 546 540"/>
                <a:gd name="T71" fmla="*/ 546 h 146"/>
                <a:gd name="T72" fmla="+- 0 9558 9510"/>
                <a:gd name="T73" fmla="*/ T72 w 76"/>
                <a:gd name="T74" fmla="+- 0 541 540"/>
                <a:gd name="T75" fmla="*/ 541 h 146"/>
                <a:gd name="T76" fmla="+- 0 9552 9510"/>
                <a:gd name="T77" fmla="*/ T76 w 76"/>
                <a:gd name="T78" fmla="+- 0 540 540"/>
                <a:gd name="T79" fmla="*/ 540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76" h="146">
                  <a:moveTo>
                    <a:pt x="42" y="0"/>
                  </a:moveTo>
                  <a:lnTo>
                    <a:pt x="29" y="1"/>
                  </a:lnTo>
                  <a:lnTo>
                    <a:pt x="17" y="4"/>
                  </a:lnTo>
                  <a:lnTo>
                    <a:pt x="7" y="10"/>
                  </a:lnTo>
                  <a:lnTo>
                    <a:pt x="0" y="19"/>
                  </a:lnTo>
                  <a:lnTo>
                    <a:pt x="0" y="145"/>
                  </a:lnTo>
                  <a:lnTo>
                    <a:pt x="8" y="135"/>
                  </a:lnTo>
                  <a:lnTo>
                    <a:pt x="24" y="114"/>
                  </a:lnTo>
                  <a:lnTo>
                    <a:pt x="33" y="104"/>
                  </a:lnTo>
                  <a:lnTo>
                    <a:pt x="43" y="95"/>
                  </a:lnTo>
                  <a:lnTo>
                    <a:pt x="54" y="85"/>
                  </a:lnTo>
                  <a:lnTo>
                    <a:pt x="63" y="75"/>
                  </a:lnTo>
                  <a:lnTo>
                    <a:pt x="70" y="63"/>
                  </a:lnTo>
                  <a:lnTo>
                    <a:pt x="74" y="54"/>
                  </a:lnTo>
                  <a:lnTo>
                    <a:pt x="76" y="40"/>
                  </a:lnTo>
                  <a:lnTo>
                    <a:pt x="73" y="29"/>
                  </a:lnTo>
                  <a:lnTo>
                    <a:pt x="66" y="15"/>
                  </a:lnTo>
                  <a:lnTo>
                    <a:pt x="57" y="6"/>
                  </a:lnTo>
                  <a:lnTo>
                    <a:pt x="48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92" name="Freeform 154">
              <a:extLst>
                <a:ext uri="{FF2B5EF4-FFF2-40B4-BE49-F238E27FC236}">
                  <a16:creationId xmlns:a16="http://schemas.microsoft.com/office/drawing/2014/main" xmlns="" id="{A64CA10D-F268-471D-932D-F0EC56B41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" y="920"/>
              <a:ext cx="198" cy="453"/>
            </a:xfrm>
            <a:custGeom>
              <a:avLst/>
              <a:gdLst>
                <a:gd name="T0" fmla="+- 0 9638 9524"/>
                <a:gd name="T1" fmla="*/ T0 w 198"/>
                <a:gd name="T2" fmla="+- 0 920 920"/>
                <a:gd name="T3" fmla="*/ 920 h 453"/>
                <a:gd name="T4" fmla="+- 0 9524 9524"/>
                <a:gd name="T5" fmla="*/ T4 w 198"/>
                <a:gd name="T6" fmla="+- 0 1006 920"/>
                <a:gd name="T7" fmla="*/ 1006 h 453"/>
                <a:gd name="T8" fmla="+- 0 9537 9524"/>
                <a:gd name="T9" fmla="*/ T8 w 198"/>
                <a:gd name="T10" fmla="+- 0 1078 920"/>
                <a:gd name="T11" fmla="*/ 1078 h 453"/>
                <a:gd name="T12" fmla="+- 0 9550 9524"/>
                <a:gd name="T13" fmla="*/ T12 w 198"/>
                <a:gd name="T14" fmla="+- 0 1149 920"/>
                <a:gd name="T15" fmla="*/ 1149 h 453"/>
                <a:gd name="T16" fmla="+- 0 9566 9524"/>
                <a:gd name="T17" fmla="*/ T16 w 198"/>
                <a:gd name="T18" fmla="+- 0 1220 920"/>
                <a:gd name="T19" fmla="*/ 1220 h 453"/>
                <a:gd name="T20" fmla="+- 0 9585 9524"/>
                <a:gd name="T21" fmla="*/ T20 w 198"/>
                <a:gd name="T22" fmla="+- 0 1290 920"/>
                <a:gd name="T23" fmla="*/ 1290 h 453"/>
                <a:gd name="T24" fmla="+- 0 9608 9524"/>
                <a:gd name="T25" fmla="*/ T24 w 198"/>
                <a:gd name="T26" fmla="+- 0 1359 920"/>
                <a:gd name="T27" fmla="*/ 1359 h 453"/>
                <a:gd name="T28" fmla="+- 0 9620 9524"/>
                <a:gd name="T29" fmla="*/ T28 w 198"/>
                <a:gd name="T30" fmla="+- 0 1373 920"/>
                <a:gd name="T31" fmla="*/ 1373 h 453"/>
                <a:gd name="T32" fmla="+- 0 9624 9524"/>
                <a:gd name="T33" fmla="*/ T32 w 198"/>
                <a:gd name="T34" fmla="+- 0 1372 920"/>
                <a:gd name="T35" fmla="*/ 1372 h 453"/>
                <a:gd name="T36" fmla="+- 0 9697 9524"/>
                <a:gd name="T37" fmla="*/ T36 w 198"/>
                <a:gd name="T38" fmla="+- 0 1350 920"/>
                <a:gd name="T39" fmla="*/ 1350 h 453"/>
                <a:gd name="T40" fmla="+- 0 9722 9524"/>
                <a:gd name="T41" fmla="*/ T40 w 198"/>
                <a:gd name="T42" fmla="+- 0 1270 920"/>
                <a:gd name="T43" fmla="*/ 1270 h 453"/>
                <a:gd name="T44" fmla="+- 0 9722 9524"/>
                <a:gd name="T45" fmla="*/ T44 w 198"/>
                <a:gd name="T46" fmla="+- 0 1245 920"/>
                <a:gd name="T47" fmla="*/ 1245 h 453"/>
                <a:gd name="T48" fmla="+- 0 9720 9524"/>
                <a:gd name="T49" fmla="*/ T48 w 198"/>
                <a:gd name="T50" fmla="+- 0 1221 920"/>
                <a:gd name="T51" fmla="*/ 1221 h 453"/>
                <a:gd name="T52" fmla="+- 0 9706 9524"/>
                <a:gd name="T53" fmla="*/ T52 w 198"/>
                <a:gd name="T54" fmla="+- 0 1148 920"/>
                <a:gd name="T55" fmla="*/ 1148 h 453"/>
                <a:gd name="T56" fmla="+- 0 9652 9524"/>
                <a:gd name="T57" fmla="*/ T56 w 198"/>
                <a:gd name="T58" fmla="+- 0 971 920"/>
                <a:gd name="T59" fmla="*/ 971 h 453"/>
                <a:gd name="T60" fmla="+- 0 9638 9524"/>
                <a:gd name="T61" fmla="*/ T60 w 198"/>
                <a:gd name="T62" fmla="+- 0 920 920"/>
                <a:gd name="T63" fmla="*/ 920 h 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98" h="453">
                  <a:moveTo>
                    <a:pt x="114" y="0"/>
                  </a:moveTo>
                  <a:lnTo>
                    <a:pt x="0" y="86"/>
                  </a:lnTo>
                  <a:lnTo>
                    <a:pt x="13" y="158"/>
                  </a:lnTo>
                  <a:lnTo>
                    <a:pt x="26" y="229"/>
                  </a:lnTo>
                  <a:lnTo>
                    <a:pt x="42" y="300"/>
                  </a:lnTo>
                  <a:lnTo>
                    <a:pt x="61" y="370"/>
                  </a:lnTo>
                  <a:lnTo>
                    <a:pt x="84" y="439"/>
                  </a:lnTo>
                  <a:lnTo>
                    <a:pt x="96" y="453"/>
                  </a:lnTo>
                  <a:lnTo>
                    <a:pt x="100" y="452"/>
                  </a:lnTo>
                  <a:lnTo>
                    <a:pt x="173" y="430"/>
                  </a:lnTo>
                  <a:lnTo>
                    <a:pt x="198" y="350"/>
                  </a:lnTo>
                  <a:lnTo>
                    <a:pt x="198" y="325"/>
                  </a:lnTo>
                  <a:lnTo>
                    <a:pt x="196" y="301"/>
                  </a:lnTo>
                  <a:lnTo>
                    <a:pt x="182" y="228"/>
                  </a:lnTo>
                  <a:lnTo>
                    <a:pt x="128" y="5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89" name="Picture 153">
              <a:extLst>
                <a:ext uri="{FF2B5EF4-FFF2-40B4-BE49-F238E27FC236}">
                  <a16:creationId xmlns:a16="http://schemas.microsoft.com/office/drawing/2014/main" xmlns="" id="{BE5E64FE-7EE8-40BC-BCA6-F096FDD1C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3" y="1329"/>
              <a:ext cx="163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93" name="Freeform 152">
              <a:extLst>
                <a:ext uri="{FF2B5EF4-FFF2-40B4-BE49-F238E27FC236}">
                  <a16:creationId xmlns:a16="http://schemas.microsoft.com/office/drawing/2014/main" xmlns="" id="{B961AC47-1336-4083-AFB0-F3321DDE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" y="896"/>
              <a:ext cx="198" cy="495"/>
            </a:xfrm>
            <a:custGeom>
              <a:avLst/>
              <a:gdLst>
                <a:gd name="T0" fmla="+- 0 9106 9000"/>
                <a:gd name="T1" fmla="*/ T0 w 198"/>
                <a:gd name="T2" fmla="+- 0 896 896"/>
                <a:gd name="T3" fmla="*/ 896 h 495"/>
                <a:gd name="T4" fmla="+- 0 9088 9000"/>
                <a:gd name="T5" fmla="*/ T4 w 198"/>
                <a:gd name="T6" fmla="+- 0 954 896"/>
                <a:gd name="T7" fmla="*/ 954 h 495"/>
                <a:gd name="T8" fmla="+- 0 9034 9000"/>
                <a:gd name="T9" fmla="*/ T8 w 198"/>
                <a:gd name="T10" fmla="+- 0 1109 896"/>
                <a:gd name="T11" fmla="*/ 1109 h 495"/>
                <a:gd name="T12" fmla="+- 0 9016 9000"/>
                <a:gd name="T13" fmla="*/ T12 w 198"/>
                <a:gd name="T14" fmla="+- 0 1166 896"/>
                <a:gd name="T15" fmla="*/ 1166 h 495"/>
                <a:gd name="T16" fmla="+- 0 9007 9000"/>
                <a:gd name="T17" fmla="*/ T16 w 198"/>
                <a:gd name="T18" fmla="+- 0 1203 896"/>
                <a:gd name="T19" fmla="*/ 1203 h 495"/>
                <a:gd name="T20" fmla="+- 0 9004 9000"/>
                <a:gd name="T21" fmla="*/ T20 w 198"/>
                <a:gd name="T22" fmla="+- 0 1221 896"/>
                <a:gd name="T23" fmla="*/ 1221 h 495"/>
                <a:gd name="T24" fmla="+- 0 9001 9000"/>
                <a:gd name="T25" fmla="*/ T24 w 198"/>
                <a:gd name="T26" fmla="+- 0 1239 896"/>
                <a:gd name="T27" fmla="*/ 1239 h 495"/>
                <a:gd name="T28" fmla="+- 0 9000 9000"/>
                <a:gd name="T29" fmla="*/ T28 w 198"/>
                <a:gd name="T30" fmla="+- 0 1264 896"/>
                <a:gd name="T31" fmla="*/ 1264 h 495"/>
                <a:gd name="T32" fmla="+- 0 9000 9000"/>
                <a:gd name="T33" fmla="*/ T32 w 198"/>
                <a:gd name="T34" fmla="+- 0 1288 896"/>
                <a:gd name="T35" fmla="*/ 1288 h 495"/>
                <a:gd name="T36" fmla="+- 0 9005 9000"/>
                <a:gd name="T37" fmla="*/ T36 w 198"/>
                <a:gd name="T38" fmla="+- 0 1353 896"/>
                <a:gd name="T39" fmla="*/ 1353 h 495"/>
                <a:gd name="T40" fmla="+- 0 9076 9000"/>
                <a:gd name="T41" fmla="*/ T40 w 198"/>
                <a:gd name="T42" fmla="+- 0 1385 896"/>
                <a:gd name="T43" fmla="*/ 1385 h 495"/>
                <a:gd name="T44" fmla="+- 0 9102 9000"/>
                <a:gd name="T45" fmla="*/ T44 w 198"/>
                <a:gd name="T46" fmla="+- 0 1391 896"/>
                <a:gd name="T47" fmla="*/ 1391 h 495"/>
                <a:gd name="T48" fmla="+- 0 9110 9000"/>
                <a:gd name="T49" fmla="*/ T48 w 198"/>
                <a:gd name="T50" fmla="+- 0 1387 896"/>
                <a:gd name="T51" fmla="*/ 1387 h 495"/>
                <a:gd name="T52" fmla="+- 0 9137 9000"/>
                <a:gd name="T53" fmla="*/ T52 w 198"/>
                <a:gd name="T54" fmla="+- 0 1309 896"/>
                <a:gd name="T55" fmla="*/ 1309 h 495"/>
                <a:gd name="T56" fmla="+- 0 9156 9000"/>
                <a:gd name="T57" fmla="*/ T56 w 198"/>
                <a:gd name="T58" fmla="+- 0 1239 896"/>
                <a:gd name="T59" fmla="*/ 1239 h 495"/>
                <a:gd name="T60" fmla="+- 0 9172 9000"/>
                <a:gd name="T61" fmla="*/ T60 w 198"/>
                <a:gd name="T62" fmla="+- 0 1168 896"/>
                <a:gd name="T63" fmla="*/ 1168 h 495"/>
                <a:gd name="T64" fmla="+- 0 9185 9000"/>
                <a:gd name="T65" fmla="*/ T64 w 198"/>
                <a:gd name="T66" fmla="+- 0 1097 896"/>
                <a:gd name="T67" fmla="*/ 1097 h 495"/>
                <a:gd name="T68" fmla="+- 0 9198 9000"/>
                <a:gd name="T69" fmla="*/ T68 w 198"/>
                <a:gd name="T70" fmla="+- 0 1025 896"/>
                <a:gd name="T71" fmla="*/ 1025 h 495"/>
                <a:gd name="T72" fmla="+- 0 9106 9000"/>
                <a:gd name="T73" fmla="*/ T72 w 198"/>
                <a:gd name="T74" fmla="+- 0 896 896"/>
                <a:gd name="T75" fmla="*/ 896 h 4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198" h="495">
                  <a:moveTo>
                    <a:pt x="106" y="0"/>
                  </a:moveTo>
                  <a:lnTo>
                    <a:pt x="88" y="58"/>
                  </a:lnTo>
                  <a:lnTo>
                    <a:pt x="34" y="213"/>
                  </a:lnTo>
                  <a:lnTo>
                    <a:pt x="16" y="270"/>
                  </a:lnTo>
                  <a:lnTo>
                    <a:pt x="7" y="307"/>
                  </a:lnTo>
                  <a:lnTo>
                    <a:pt x="4" y="325"/>
                  </a:lnTo>
                  <a:lnTo>
                    <a:pt x="1" y="343"/>
                  </a:lnTo>
                  <a:lnTo>
                    <a:pt x="0" y="368"/>
                  </a:lnTo>
                  <a:lnTo>
                    <a:pt x="0" y="392"/>
                  </a:lnTo>
                  <a:lnTo>
                    <a:pt x="5" y="457"/>
                  </a:lnTo>
                  <a:lnTo>
                    <a:pt x="76" y="489"/>
                  </a:lnTo>
                  <a:lnTo>
                    <a:pt x="102" y="495"/>
                  </a:lnTo>
                  <a:lnTo>
                    <a:pt x="110" y="491"/>
                  </a:lnTo>
                  <a:lnTo>
                    <a:pt x="137" y="413"/>
                  </a:lnTo>
                  <a:lnTo>
                    <a:pt x="156" y="343"/>
                  </a:lnTo>
                  <a:lnTo>
                    <a:pt x="172" y="272"/>
                  </a:lnTo>
                  <a:lnTo>
                    <a:pt x="185" y="201"/>
                  </a:lnTo>
                  <a:lnTo>
                    <a:pt x="198" y="12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87" name="Picture 151">
              <a:extLst>
                <a:ext uri="{FF2B5EF4-FFF2-40B4-BE49-F238E27FC236}">
                  <a16:creationId xmlns:a16="http://schemas.microsoft.com/office/drawing/2014/main" xmlns="" id="{4C127574-BB55-4D95-ABB7-DC546F14F8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9" y="1841"/>
              <a:ext cx="391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94" name="AutoShape 150">
              <a:extLst>
                <a:ext uri="{FF2B5EF4-FFF2-40B4-BE49-F238E27FC236}">
                  <a16:creationId xmlns:a16="http://schemas.microsoft.com/office/drawing/2014/main" xmlns="" id="{2690C252-26E8-46F3-983A-A768260E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" y="824"/>
              <a:ext cx="402" cy="299"/>
            </a:xfrm>
            <a:custGeom>
              <a:avLst/>
              <a:gdLst>
                <a:gd name="T0" fmla="+- 0 9297 9170"/>
                <a:gd name="T1" fmla="*/ T0 w 402"/>
                <a:gd name="T2" fmla="+- 0 827 824"/>
                <a:gd name="T3" fmla="*/ 827 h 299"/>
                <a:gd name="T4" fmla="+- 0 9224 9170"/>
                <a:gd name="T5" fmla="*/ T4 w 402"/>
                <a:gd name="T6" fmla="+- 0 842 824"/>
                <a:gd name="T7" fmla="*/ 842 h 299"/>
                <a:gd name="T8" fmla="+- 0 9170 9170"/>
                <a:gd name="T9" fmla="*/ T8 w 402"/>
                <a:gd name="T10" fmla="+- 0 855 824"/>
                <a:gd name="T11" fmla="*/ 855 h 299"/>
                <a:gd name="T12" fmla="+- 0 9170 9170"/>
                <a:gd name="T13" fmla="*/ T12 w 402"/>
                <a:gd name="T14" fmla="+- 0 882 824"/>
                <a:gd name="T15" fmla="*/ 882 h 299"/>
                <a:gd name="T16" fmla="+- 0 9171 9170"/>
                <a:gd name="T17" fmla="*/ T16 w 402"/>
                <a:gd name="T18" fmla="+- 0 891 824"/>
                <a:gd name="T19" fmla="*/ 891 h 299"/>
                <a:gd name="T20" fmla="+- 0 9176 9170"/>
                <a:gd name="T21" fmla="*/ T20 w 402"/>
                <a:gd name="T22" fmla="+- 0 910 824"/>
                <a:gd name="T23" fmla="*/ 910 h 299"/>
                <a:gd name="T24" fmla="+- 0 9184 9170"/>
                <a:gd name="T25" fmla="*/ T24 w 402"/>
                <a:gd name="T26" fmla="+- 0 936 824"/>
                <a:gd name="T27" fmla="*/ 936 h 299"/>
                <a:gd name="T28" fmla="+- 0 9198 9170"/>
                <a:gd name="T29" fmla="*/ T28 w 402"/>
                <a:gd name="T30" fmla="+- 0 966 824"/>
                <a:gd name="T31" fmla="*/ 966 h 299"/>
                <a:gd name="T32" fmla="+- 0 9224 9170"/>
                <a:gd name="T33" fmla="*/ T32 w 402"/>
                <a:gd name="T34" fmla="+- 0 1008 824"/>
                <a:gd name="T35" fmla="*/ 1008 h 299"/>
                <a:gd name="T36" fmla="+- 0 9256 9170"/>
                <a:gd name="T37" fmla="*/ T36 w 402"/>
                <a:gd name="T38" fmla="+- 0 1045 824"/>
                <a:gd name="T39" fmla="*/ 1045 h 299"/>
                <a:gd name="T40" fmla="+- 0 9295 9170"/>
                <a:gd name="T41" fmla="*/ T40 w 402"/>
                <a:gd name="T42" fmla="+- 0 1078 824"/>
                <a:gd name="T43" fmla="*/ 1078 h 299"/>
                <a:gd name="T44" fmla="+- 0 9339 9170"/>
                <a:gd name="T45" fmla="*/ T44 w 402"/>
                <a:gd name="T46" fmla="+- 0 1107 824"/>
                <a:gd name="T47" fmla="*/ 1107 h 299"/>
                <a:gd name="T48" fmla="+- 0 9369 9170"/>
                <a:gd name="T49" fmla="*/ T48 w 402"/>
                <a:gd name="T50" fmla="+- 0 1123 824"/>
                <a:gd name="T51" fmla="*/ 1123 h 299"/>
                <a:gd name="T52" fmla="+- 0 9399 9170"/>
                <a:gd name="T53" fmla="*/ T52 w 402"/>
                <a:gd name="T54" fmla="+- 0 1107 824"/>
                <a:gd name="T55" fmla="*/ 1107 h 299"/>
                <a:gd name="T56" fmla="+- 0 9443 9170"/>
                <a:gd name="T57" fmla="*/ T56 w 402"/>
                <a:gd name="T58" fmla="+- 0 1078 824"/>
                <a:gd name="T59" fmla="*/ 1078 h 299"/>
                <a:gd name="T60" fmla="+- 0 9481 9170"/>
                <a:gd name="T61" fmla="*/ T60 w 402"/>
                <a:gd name="T62" fmla="+- 0 1045 824"/>
                <a:gd name="T63" fmla="*/ 1045 h 299"/>
                <a:gd name="T64" fmla="+- 0 9499 9170"/>
                <a:gd name="T65" fmla="*/ T64 w 402"/>
                <a:gd name="T66" fmla="+- 0 1025 824"/>
                <a:gd name="T67" fmla="*/ 1025 h 299"/>
                <a:gd name="T68" fmla="+- 0 9370 9170"/>
                <a:gd name="T69" fmla="*/ T68 w 402"/>
                <a:gd name="T70" fmla="+- 0 1025 824"/>
                <a:gd name="T71" fmla="*/ 1025 h 299"/>
                <a:gd name="T72" fmla="+- 0 9301 9170"/>
                <a:gd name="T73" fmla="*/ T72 w 402"/>
                <a:gd name="T74" fmla="+- 0 970 824"/>
                <a:gd name="T75" fmla="*/ 970 h 299"/>
                <a:gd name="T76" fmla="+- 0 9272 9170"/>
                <a:gd name="T77" fmla="*/ T76 w 402"/>
                <a:gd name="T78" fmla="+- 0 916 824"/>
                <a:gd name="T79" fmla="*/ 916 h 299"/>
                <a:gd name="T80" fmla="+- 0 9266 9170"/>
                <a:gd name="T81" fmla="*/ T80 w 402"/>
                <a:gd name="T82" fmla="+- 0 874 824"/>
                <a:gd name="T83" fmla="*/ 874 h 299"/>
                <a:gd name="T84" fmla="+- 0 9267 9170"/>
                <a:gd name="T85" fmla="*/ T84 w 402"/>
                <a:gd name="T86" fmla="+- 0 858 824"/>
                <a:gd name="T87" fmla="*/ 858 h 299"/>
                <a:gd name="T88" fmla="+- 0 9571 9170"/>
                <a:gd name="T89" fmla="*/ T88 w 402"/>
                <a:gd name="T90" fmla="+- 0 858 824"/>
                <a:gd name="T91" fmla="*/ 858 h 299"/>
                <a:gd name="T92" fmla="+- 0 9571 9170"/>
                <a:gd name="T93" fmla="*/ T92 w 402"/>
                <a:gd name="T94" fmla="+- 0 852 824"/>
                <a:gd name="T95" fmla="*/ 852 h 299"/>
                <a:gd name="T96" fmla="+- 0 9372 9170"/>
                <a:gd name="T97" fmla="*/ T96 w 402"/>
                <a:gd name="T98" fmla="+- 0 852 824"/>
                <a:gd name="T99" fmla="*/ 852 h 299"/>
                <a:gd name="T100" fmla="+- 0 9364 9170"/>
                <a:gd name="T101" fmla="*/ T100 w 402"/>
                <a:gd name="T102" fmla="+- 0 848 824"/>
                <a:gd name="T103" fmla="*/ 848 h 299"/>
                <a:gd name="T104" fmla="+- 0 9297 9170"/>
                <a:gd name="T105" fmla="*/ T104 w 402"/>
                <a:gd name="T106" fmla="+- 0 827 824"/>
                <a:gd name="T107" fmla="*/ 827 h 299"/>
                <a:gd name="T108" fmla="+- 0 9571 9170"/>
                <a:gd name="T109" fmla="*/ T108 w 402"/>
                <a:gd name="T110" fmla="+- 0 858 824"/>
                <a:gd name="T111" fmla="*/ 858 h 299"/>
                <a:gd name="T112" fmla="+- 0 9267 9170"/>
                <a:gd name="T113" fmla="*/ T112 w 402"/>
                <a:gd name="T114" fmla="+- 0 858 824"/>
                <a:gd name="T115" fmla="*/ 858 h 299"/>
                <a:gd name="T116" fmla="+- 0 9476 9170"/>
                <a:gd name="T117" fmla="*/ T116 w 402"/>
                <a:gd name="T118" fmla="+- 0 862 824"/>
                <a:gd name="T119" fmla="*/ 862 h 299"/>
                <a:gd name="T120" fmla="+- 0 9486 9170"/>
                <a:gd name="T121" fmla="*/ T120 w 402"/>
                <a:gd name="T122" fmla="+- 0 918 824"/>
                <a:gd name="T123" fmla="*/ 918 h 299"/>
                <a:gd name="T124" fmla="+- 0 9478 9170"/>
                <a:gd name="T125" fmla="*/ T124 w 402"/>
                <a:gd name="T126" fmla="+- 0 953 824"/>
                <a:gd name="T127" fmla="*/ 953 h 299"/>
                <a:gd name="T128" fmla="+- 0 9442 9170"/>
                <a:gd name="T129" fmla="*/ T128 w 402"/>
                <a:gd name="T130" fmla="+- 0 984 824"/>
                <a:gd name="T131" fmla="*/ 984 h 299"/>
                <a:gd name="T132" fmla="+- 0 9370 9170"/>
                <a:gd name="T133" fmla="*/ T132 w 402"/>
                <a:gd name="T134" fmla="+- 0 1025 824"/>
                <a:gd name="T135" fmla="*/ 1025 h 299"/>
                <a:gd name="T136" fmla="+- 0 9499 9170"/>
                <a:gd name="T137" fmla="*/ T136 w 402"/>
                <a:gd name="T138" fmla="+- 0 1025 824"/>
                <a:gd name="T139" fmla="*/ 1025 h 299"/>
                <a:gd name="T140" fmla="+- 0 9514 9170"/>
                <a:gd name="T141" fmla="*/ T140 w 402"/>
                <a:gd name="T142" fmla="+- 0 1008 824"/>
                <a:gd name="T143" fmla="*/ 1008 h 299"/>
                <a:gd name="T144" fmla="+- 0 9540 9170"/>
                <a:gd name="T145" fmla="*/ T144 w 402"/>
                <a:gd name="T146" fmla="+- 0 966 824"/>
                <a:gd name="T147" fmla="*/ 966 h 299"/>
                <a:gd name="T148" fmla="+- 0 9554 9170"/>
                <a:gd name="T149" fmla="*/ T148 w 402"/>
                <a:gd name="T150" fmla="+- 0 936 824"/>
                <a:gd name="T151" fmla="*/ 936 h 299"/>
                <a:gd name="T152" fmla="+- 0 9562 9170"/>
                <a:gd name="T153" fmla="*/ T152 w 402"/>
                <a:gd name="T154" fmla="+- 0 910 824"/>
                <a:gd name="T155" fmla="*/ 910 h 299"/>
                <a:gd name="T156" fmla="+- 0 9567 9170"/>
                <a:gd name="T157" fmla="*/ T156 w 402"/>
                <a:gd name="T158" fmla="+- 0 891 824"/>
                <a:gd name="T159" fmla="*/ 891 h 299"/>
                <a:gd name="T160" fmla="+- 0 9568 9170"/>
                <a:gd name="T161" fmla="*/ T160 w 402"/>
                <a:gd name="T162" fmla="+- 0 882 824"/>
                <a:gd name="T163" fmla="*/ 882 h 299"/>
                <a:gd name="T164" fmla="+- 0 9571 9170"/>
                <a:gd name="T165" fmla="*/ T164 w 402"/>
                <a:gd name="T166" fmla="+- 0 858 824"/>
                <a:gd name="T167" fmla="*/ 858 h 299"/>
                <a:gd name="T168" fmla="+- 0 9471 9170"/>
                <a:gd name="T169" fmla="*/ T168 w 402"/>
                <a:gd name="T170" fmla="+- 0 824 824"/>
                <a:gd name="T171" fmla="*/ 824 h 299"/>
                <a:gd name="T172" fmla="+- 0 9392 9170"/>
                <a:gd name="T173" fmla="*/ T172 w 402"/>
                <a:gd name="T174" fmla="+- 0 852 824"/>
                <a:gd name="T175" fmla="*/ 852 h 299"/>
                <a:gd name="T176" fmla="+- 0 9372 9170"/>
                <a:gd name="T177" fmla="*/ T176 w 402"/>
                <a:gd name="T178" fmla="+- 0 852 824"/>
                <a:gd name="T179" fmla="*/ 852 h 299"/>
                <a:gd name="T180" fmla="+- 0 9571 9170"/>
                <a:gd name="T181" fmla="*/ T180 w 402"/>
                <a:gd name="T182" fmla="+- 0 852 824"/>
                <a:gd name="T183" fmla="*/ 852 h 299"/>
                <a:gd name="T184" fmla="+- 0 9572 9170"/>
                <a:gd name="T185" fmla="*/ T184 w 402"/>
                <a:gd name="T186" fmla="+- 0 849 824"/>
                <a:gd name="T187" fmla="*/ 849 h 299"/>
                <a:gd name="T188" fmla="+- 0 9547 9170"/>
                <a:gd name="T189" fmla="*/ T188 w 402"/>
                <a:gd name="T190" fmla="+- 0 838 824"/>
                <a:gd name="T191" fmla="*/ 838 h 299"/>
                <a:gd name="T192" fmla="+- 0 9513 9170"/>
                <a:gd name="T193" fmla="*/ T192 w 402"/>
                <a:gd name="T194" fmla="+- 0 831 824"/>
                <a:gd name="T195" fmla="*/ 831 h 299"/>
                <a:gd name="T196" fmla="+- 0 9483 9170"/>
                <a:gd name="T197" fmla="*/ T196 w 402"/>
                <a:gd name="T198" fmla="+- 0 826 824"/>
                <a:gd name="T199" fmla="*/ 826 h 299"/>
                <a:gd name="T200" fmla="+- 0 9471 9170"/>
                <a:gd name="T201" fmla="*/ T200 w 402"/>
                <a:gd name="T202" fmla="+- 0 824 824"/>
                <a:gd name="T203" fmla="*/ 824 h 2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402" h="299">
                  <a:moveTo>
                    <a:pt x="127" y="3"/>
                  </a:moveTo>
                  <a:lnTo>
                    <a:pt x="54" y="18"/>
                  </a:lnTo>
                  <a:lnTo>
                    <a:pt x="0" y="31"/>
                  </a:lnTo>
                  <a:lnTo>
                    <a:pt x="0" y="58"/>
                  </a:lnTo>
                  <a:lnTo>
                    <a:pt x="1" y="67"/>
                  </a:lnTo>
                  <a:lnTo>
                    <a:pt x="6" y="86"/>
                  </a:lnTo>
                  <a:lnTo>
                    <a:pt x="14" y="112"/>
                  </a:lnTo>
                  <a:lnTo>
                    <a:pt x="28" y="142"/>
                  </a:lnTo>
                  <a:lnTo>
                    <a:pt x="54" y="184"/>
                  </a:lnTo>
                  <a:lnTo>
                    <a:pt x="86" y="221"/>
                  </a:lnTo>
                  <a:lnTo>
                    <a:pt x="125" y="254"/>
                  </a:lnTo>
                  <a:lnTo>
                    <a:pt x="169" y="283"/>
                  </a:lnTo>
                  <a:lnTo>
                    <a:pt x="199" y="299"/>
                  </a:lnTo>
                  <a:lnTo>
                    <a:pt x="229" y="283"/>
                  </a:lnTo>
                  <a:lnTo>
                    <a:pt x="273" y="254"/>
                  </a:lnTo>
                  <a:lnTo>
                    <a:pt x="311" y="221"/>
                  </a:lnTo>
                  <a:lnTo>
                    <a:pt x="329" y="201"/>
                  </a:lnTo>
                  <a:lnTo>
                    <a:pt x="200" y="201"/>
                  </a:lnTo>
                  <a:lnTo>
                    <a:pt x="131" y="146"/>
                  </a:lnTo>
                  <a:lnTo>
                    <a:pt x="102" y="92"/>
                  </a:lnTo>
                  <a:lnTo>
                    <a:pt x="96" y="50"/>
                  </a:lnTo>
                  <a:lnTo>
                    <a:pt x="97" y="34"/>
                  </a:lnTo>
                  <a:lnTo>
                    <a:pt x="401" y="34"/>
                  </a:lnTo>
                  <a:lnTo>
                    <a:pt x="401" y="28"/>
                  </a:lnTo>
                  <a:lnTo>
                    <a:pt x="202" y="28"/>
                  </a:lnTo>
                  <a:lnTo>
                    <a:pt x="194" y="24"/>
                  </a:lnTo>
                  <a:lnTo>
                    <a:pt x="127" y="3"/>
                  </a:lnTo>
                  <a:close/>
                  <a:moveTo>
                    <a:pt x="401" y="34"/>
                  </a:moveTo>
                  <a:lnTo>
                    <a:pt x="97" y="34"/>
                  </a:lnTo>
                  <a:lnTo>
                    <a:pt x="306" y="38"/>
                  </a:lnTo>
                  <a:lnTo>
                    <a:pt x="316" y="94"/>
                  </a:lnTo>
                  <a:lnTo>
                    <a:pt x="308" y="129"/>
                  </a:lnTo>
                  <a:lnTo>
                    <a:pt x="272" y="160"/>
                  </a:lnTo>
                  <a:lnTo>
                    <a:pt x="200" y="201"/>
                  </a:lnTo>
                  <a:lnTo>
                    <a:pt x="329" y="201"/>
                  </a:lnTo>
                  <a:lnTo>
                    <a:pt x="344" y="184"/>
                  </a:lnTo>
                  <a:lnTo>
                    <a:pt x="370" y="142"/>
                  </a:lnTo>
                  <a:lnTo>
                    <a:pt x="384" y="112"/>
                  </a:lnTo>
                  <a:lnTo>
                    <a:pt x="392" y="86"/>
                  </a:lnTo>
                  <a:lnTo>
                    <a:pt x="397" y="67"/>
                  </a:lnTo>
                  <a:lnTo>
                    <a:pt x="398" y="58"/>
                  </a:lnTo>
                  <a:lnTo>
                    <a:pt x="401" y="34"/>
                  </a:lnTo>
                  <a:close/>
                  <a:moveTo>
                    <a:pt x="301" y="0"/>
                  </a:moveTo>
                  <a:lnTo>
                    <a:pt x="222" y="28"/>
                  </a:lnTo>
                  <a:lnTo>
                    <a:pt x="202" y="28"/>
                  </a:lnTo>
                  <a:lnTo>
                    <a:pt x="401" y="28"/>
                  </a:lnTo>
                  <a:lnTo>
                    <a:pt x="402" y="25"/>
                  </a:lnTo>
                  <a:lnTo>
                    <a:pt x="377" y="14"/>
                  </a:lnTo>
                  <a:lnTo>
                    <a:pt x="343" y="7"/>
                  </a:lnTo>
                  <a:lnTo>
                    <a:pt x="313" y="2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85" name="Picture 149">
              <a:extLst>
                <a:ext uri="{FF2B5EF4-FFF2-40B4-BE49-F238E27FC236}">
                  <a16:creationId xmlns:a16="http://schemas.microsoft.com/office/drawing/2014/main" xmlns="" id="{28E60B5A-5C34-4567-9004-A6E197B0C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2" y="806"/>
              <a:ext cx="260" cy="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95" name="Freeform 148">
              <a:extLst>
                <a:ext uri="{FF2B5EF4-FFF2-40B4-BE49-F238E27FC236}">
                  <a16:creationId xmlns:a16="http://schemas.microsoft.com/office/drawing/2014/main" xmlns="" id="{FDDFCE68-EB7A-48F8-BC51-9B09E2EF2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6" y="391"/>
              <a:ext cx="379" cy="528"/>
            </a:xfrm>
            <a:custGeom>
              <a:avLst/>
              <a:gdLst>
                <a:gd name="T0" fmla="+- 0 10329 10146"/>
                <a:gd name="T1" fmla="*/ T0 w 379"/>
                <a:gd name="T2" fmla="+- 0 392 392"/>
                <a:gd name="T3" fmla="*/ 392 h 528"/>
                <a:gd name="T4" fmla="+- 0 10269 10146"/>
                <a:gd name="T5" fmla="*/ T4 w 379"/>
                <a:gd name="T6" fmla="+- 0 398 392"/>
                <a:gd name="T7" fmla="*/ 398 h 528"/>
                <a:gd name="T8" fmla="+- 0 10221 10146"/>
                <a:gd name="T9" fmla="*/ T8 w 379"/>
                <a:gd name="T10" fmla="+- 0 463 392"/>
                <a:gd name="T11" fmla="*/ 463 h 528"/>
                <a:gd name="T12" fmla="+- 0 10210 10146"/>
                <a:gd name="T13" fmla="*/ T12 w 379"/>
                <a:gd name="T14" fmla="+- 0 550 392"/>
                <a:gd name="T15" fmla="*/ 550 h 528"/>
                <a:gd name="T16" fmla="+- 0 10207 10146"/>
                <a:gd name="T17" fmla="*/ T16 w 379"/>
                <a:gd name="T18" fmla="+- 0 575 392"/>
                <a:gd name="T19" fmla="*/ 575 h 528"/>
                <a:gd name="T20" fmla="+- 0 10206 10146"/>
                <a:gd name="T21" fmla="*/ T20 w 379"/>
                <a:gd name="T22" fmla="+- 0 586 392"/>
                <a:gd name="T23" fmla="*/ 586 h 528"/>
                <a:gd name="T24" fmla="+- 0 10189 10146"/>
                <a:gd name="T25" fmla="*/ T24 w 379"/>
                <a:gd name="T26" fmla="+- 0 577 392"/>
                <a:gd name="T27" fmla="*/ 577 h 528"/>
                <a:gd name="T28" fmla="+- 0 10174 10146"/>
                <a:gd name="T29" fmla="*/ T28 w 379"/>
                <a:gd name="T30" fmla="+- 0 577 392"/>
                <a:gd name="T31" fmla="*/ 577 h 528"/>
                <a:gd name="T32" fmla="+- 0 10161 10146"/>
                <a:gd name="T33" fmla="*/ T32 w 379"/>
                <a:gd name="T34" fmla="+- 0 585 392"/>
                <a:gd name="T35" fmla="*/ 585 h 528"/>
                <a:gd name="T36" fmla="+- 0 10151 10146"/>
                <a:gd name="T37" fmla="*/ T36 w 379"/>
                <a:gd name="T38" fmla="+- 0 602 392"/>
                <a:gd name="T39" fmla="*/ 602 h 528"/>
                <a:gd name="T40" fmla="+- 0 10146 10146"/>
                <a:gd name="T41" fmla="*/ T40 w 379"/>
                <a:gd name="T42" fmla="+- 0 621 392"/>
                <a:gd name="T43" fmla="*/ 621 h 528"/>
                <a:gd name="T44" fmla="+- 0 10150 10146"/>
                <a:gd name="T45" fmla="*/ T44 w 379"/>
                <a:gd name="T46" fmla="+- 0 642 392"/>
                <a:gd name="T47" fmla="*/ 642 h 528"/>
                <a:gd name="T48" fmla="+- 0 10159 10146"/>
                <a:gd name="T49" fmla="*/ T48 w 379"/>
                <a:gd name="T50" fmla="+- 0 662 392"/>
                <a:gd name="T51" fmla="*/ 662 h 528"/>
                <a:gd name="T52" fmla="+- 0 10172 10146"/>
                <a:gd name="T53" fmla="*/ T52 w 379"/>
                <a:gd name="T54" fmla="+- 0 679 392"/>
                <a:gd name="T55" fmla="*/ 679 h 528"/>
                <a:gd name="T56" fmla="+- 0 10182 10146"/>
                <a:gd name="T57" fmla="*/ T56 w 379"/>
                <a:gd name="T58" fmla="+- 0 690 392"/>
                <a:gd name="T59" fmla="*/ 690 h 528"/>
                <a:gd name="T60" fmla="+- 0 10189 10146"/>
                <a:gd name="T61" fmla="*/ T60 w 379"/>
                <a:gd name="T62" fmla="+- 0 700 392"/>
                <a:gd name="T63" fmla="*/ 700 h 528"/>
                <a:gd name="T64" fmla="+- 0 10197 10146"/>
                <a:gd name="T65" fmla="*/ T64 w 379"/>
                <a:gd name="T66" fmla="+- 0 710 392"/>
                <a:gd name="T67" fmla="*/ 710 h 528"/>
                <a:gd name="T68" fmla="+- 0 10205 10146"/>
                <a:gd name="T69" fmla="*/ T68 w 379"/>
                <a:gd name="T70" fmla="+- 0 722 392"/>
                <a:gd name="T71" fmla="*/ 722 h 528"/>
                <a:gd name="T72" fmla="+- 0 10220 10146"/>
                <a:gd name="T73" fmla="*/ T72 w 379"/>
                <a:gd name="T74" fmla="+- 0 748 392"/>
                <a:gd name="T75" fmla="*/ 748 h 528"/>
                <a:gd name="T76" fmla="+- 0 10237 10146"/>
                <a:gd name="T77" fmla="*/ T76 w 379"/>
                <a:gd name="T78" fmla="+- 0 775 392"/>
                <a:gd name="T79" fmla="*/ 775 h 528"/>
                <a:gd name="T80" fmla="+- 0 10258 10146"/>
                <a:gd name="T81" fmla="*/ T80 w 379"/>
                <a:gd name="T82" fmla="+- 0 798 392"/>
                <a:gd name="T83" fmla="*/ 798 h 528"/>
                <a:gd name="T84" fmla="+- 0 10283 10146"/>
                <a:gd name="T85" fmla="*/ T84 w 379"/>
                <a:gd name="T86" fmla="+- 0 813 392"/>
                <a:gd name="T87" fmla="*/ 813 h 528"/>
                <a:gd name="T88" fmla="+- 0 10289 10146"/>
                <a:gd name="T89" fmla="*/ T88 w 379"/>
                <a:gd name="T90" fmla="+- 0 825 392"/>
                <a:gd name="T91" fmla="*/ 825 h 528"/>
                <a:gd name="T92" fmla="+- 0 10288 10146"/>
                <a:gd name="T93" fmla="*/ T92 w 379"/>
                <a:gd name="T94" fmla="+- 0 844 392"/>
                <a:gd name="T95" fmla="*/ 844 h 528"/>
                <a:gd name="T96" fmla="+- 0 10284 10146"/>
                <a:gd name="T97" fmla="*/ T96 w 379"/>
                <a:gd name="T98" fmla="+- 0 864 392"/>
                <a:gd name="T99" fmla="*/ 864 h 528"/>
                <a:gd name="T100" fmla="+- 0 10281 10146"/>
                <a:gd name="T101" fmla="*/ T100 w 379"/>
                <a:gd name="T102" fmla="+- 0 878 392"/>
                <a:gd name="T103" fmla="*/ 878 h 528"/>
                <a:gd name="T104" fmla="+- 0 10279 10146"/>
                <a:gd name="T105" fmla="*/ T104 w 379"/>
                <a:gd name="T106" fmla="+- 0 893 392"/>
                <a:gd name="T107" fmla="*/ 893 h 528"/>
                <a:gd name="T108" fmla="+- 0 10282 10146"/>
                <a:gd name="T109" fmla="*/ T108 w 379"/>
                <a:gd name="T110" fmla="+- 0 886 392"/>
                <a:gd name="T111" fmla="*/ 886 h 528"/>
                <a:gd name="T112" fmla="+- 0 10280 10146"/>
                <a:gd name="T113" fmla="*/ T112 w 379"/>
                <a:gd name="T114" fmla="+- 0 907 392"/>
                <a:gd name="T115" fmla="*/ 907 h 528"/>
                <a:gd name="T116" fmla="+- 0 10283 10146"/>
                <a:gd name="T117" fmla="*/ T116 w 379"/>
                <a:gd name="T118" fmla="+- 0 910 392"/>
                <a:gd name="T119" fmla="*/ 910 h 528"/>
                <a:gd name="T120" fmla="+- 0 10287 10146"/>
                <a:gd name="T121" fmla="*/ T120 w 379"/>
                <a:gd name="T122" fmla="+- 0 912 392"/>
                <a:gd name="T123" fmla="*/ 912 h 528"/>
                <a:gd name="T124" fmla="+- 0 10317 10146"/>
                <a:gd name="T125" fmla="*/ T124 w 379"/>
                <a:gd name="T126" fmla="+- 0 919 392"/>
                <a:gd name="T127" fmla="*/ 919 h 528"/>
                <a:gd name="T128" fmla="+- 0 10351 10146"/>
                <a:gd name="T129" fmla="*/ T128 w 379"/>
                <a:gd name="T130" fmla="+- 0 920 392"/>
                <a:gd name="T131" fmla="*/ 920 h 528"/>
                <a:gd name="T132" fmla="+- 0 10385 10146"/>
                <a:gd name="T133" fmla="*/ T132 w 379"/>
                <a:gd name="T134" fmla="+- 0 915 392"/>
                <a:gd name="T135" fmla="*/ 915 h 528"/>
                <a:gd name="T136" fmla="+- 0 10415 10146"/>
                <a:gd name="T137" fmla="*/ T136 w 379"/>
                <a:gd name="T138" fmla="+- 0 906 392"/>
                <a:gd name="T139" fmla="*/ 906 h 528"/>
                <a:gd name="T140" fmla="+- 0 10422 10146"/>
                <a:gd name="T141" fmla="*/ T140 w 379"/>
                <a:gd name="T142" fmla="+- 0 904 392"/>
                <a:gd name="T143" fmla="*/ 904 h 528"/>
                <a:gd name="T144" fmla="+- 0 10431 10146"/>
                <a:gd name="T145" fmla="*/ T144 w 379"/>
                <a:gd name="T146" fmla="+- 0 899 392"/>
                <a:gd name="T147" fmla="*/ 899 h 528"/>
                <a:gd name="T148" fmla="+- 0 10432 10146"/>
                <a:gd name="T149" fmla="*/ T148 w 379"/>
                <a:gd name="T150" fmla="+- 0 888 392"/>
                <a:gd name="T151" fmla="*/ 888 h 528"/>
                <a:gd name="T152" fmla="+- 0 10424 10146"/>
                <a:gd name="T153" fmla="*/ T152 w 379"/>
                <a:gd name="T154" fmla="+- 0 865 392"/>
                <a:gd name="T155" fmla="*/ 865 h 528"/>
                <a:gd name="T156" fmla="+- 0 10420 10146"/>
                <a:gd name="T157" fmla="*/ T156 w 379"/>
                <a:gd name="T158" fmla="+- 0 847 392"/>
                <a:gd name="T159" fmla="*/ 847 h 528"/>
                <a:gd name="T160" fmla="+- 0 10420 10146"/>
                <a:gd name="T161" fmla="*/ T160 w 379"/>
                <a:gd name="T162" fmla="+- 0 830 392"/>
                <a:gd name="T163" fmla="*/ 830 h 528"/>
                <a:gd name="T164" fmla="+- 0 10429 10146"/>
                <a:gd name="T165" fmla="*/ T164 w 379"/>
                <a:gd name="T166" fmla="+- 0 818 392"/>
                <a:gd name="T167" fmla="*/ 818 h 528"/>
                <a:gd name="T168" fmla="+- 0 10443 10146"/>
                <a:gd name="T169" fmla="*/ T168 w 379"/>
                <a:gd name="T170" fmla="+- 0 810 392"/>
                <a:gd name="T171" fmla="*/ 810 h 528"/>
                <a:gd name="T172" fmla="+- 0 10458 10146"/>
                <a:gd name="T173" fmla="*/ T172 w 379"/>
                <a:gd name="T174" fmla="+- 0 801 392"/>
                <a:gd name="T175" fmla="*/ 801 h 528"/>
                <a:gd name="T176" fmla="+- 0 10472 10146"/>
                <a:gd name="T177" fmla="*/ T176 w 379"/>
                <a:gd name="T178" fmla="+- 0 791 392"/>
                <a:gd name="T179" fmla="*/ 791 h 528"/>
                <a:gd name="T180" fmla="+- 0 10509 10146"/>
                <a:gd name="T181" fmla="*/ T180 w 379"/>
                <a:gd name="T182" fmla="+- 0 718 392"/>
                <a:gd name="T183" fmla="*/ 718 h 528"/>
                <a:gd name="T184" fmla="+- 0 10519 10146"/>
                <a:gd name="T185" fmla="*/ T184 w 379"/>
                <a:gd name="T186" fmla="+- 0 625 392"/>
                <a:gd name="T187" fmla="*/ 625 h 528"/>
                <a:gd name="T188" fmla="+- 0 10522 10146"/>
                <a:gd name="T189" fmla="*/ T188 w 379"/>
                <a:gd name="T190" fmla="+- 0 581 392"/>
                <a:gd name="T191" fmla="*/ 581 h 528"/>
                <a:gd name="T192" fmla="+- 0 10525 10146"/>
                <a:gd name="T193" fmla="*/ T192 w 379"/>
                <a:gd name="T194" fmla="+- 0 538 392"/>
                <a:gd name="T195" fmla="*/ 538 h 528"/>
                <a:gd name="T196" fmla="+- 0 10525 10146"/>
                <a:gd name="T197" fmla="*/ T196 w 379"/>
                <a:gd name="T198" fmla="+- 0 496 392"/>
                <a:gd name="T199" fmla="*/ 496 h 528"/>
                <a:gd name="T200" fmla="+- 0 10513 10146"/>
                <a:gd name="T201" fmla="*/ T200 w 379"/>
                <a:gd name="T202" fmla="+- 0 467 392"/>
                <a:gd name="T203" fmla="*/ 467 h 528"/>
                <a:gd name="T204" fmla="+- 0 10452 10146"/>
                <a:gd name="T205" fmla="*/ T204 w 379"/>
                <a:gd name="T206" fmla="+- 0 420 392"/>
                <a:gd name="T207" fmla="*/ 420 h 528"/>
                <a:gd name="T208" fmla="+- 0 10390 10146"/>
                <a:gd name="T209" fmla="*/ T208 w 379"/>
                <a:gd name="T210" fmla="+- 0 397 392"/>
                <a:gd name="T211" fmla="*/ 397 h 528"/>
                <a:gd name="T212" fmla="+- 0 10360 10146"/>
                <a:gd name="T213" fmla="*/ T212 w 379"/>
                <a:gd name="T214" fmla="+- 0 393 392"/>
                <a:gd name="T215" fmla="*/ 393 h 528"/>
                <a:gd name="T216" fmla="+- 0 10329 10146"/>
                <a:gd name="T217" fmla="*/ T216 w 379"/>
                <a:gd name="T218" fmla="+- 0 392 392"/>
                <a:gd name="T219" fmla="*/ 392 h 5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379" h="528">
                  <a:moveTo>
                    <a:pt x="183" y="0"/>
                  </a:moveTo>
                  <a:lnTo>
                    <a:pt x="123" y="6"/>
                  </a:lnTo>
                  <a:lnTo>
                    <a:pt x="75" y="71"/>
                  </a:lnTo>
                  <a:lnTo>
                    <a:pt x="64" y="158"/>
                  </a:lnTo>
                  <a:lnTo>
                    <a:pt x="61" y="183"/>
                  </a:lnTo>
                  <a:lnTo>
                    <a:pt x="60" y="194"/>
                  </a:lnTo>
                  <a:lnTo>
                    <a:pt x="43" y="185"/>
                  </a:lnTo>
                  <a:lnTo>
                    <a:pt x="28" y="185"/>
                  </a:lnTo>
                  <a:lnTo>
                    <a:pt x="15" y="193"/>
                  </a:lnTo>
                  <a:lnTo>
                    <a:pt x="5" y="210"/>
                  </a:lnTo>
                  <a:lnTo>
                    <a:pt x="0" y="229"/>
                  </a:lnTo>
                  <a:lnTo>
                    <a:pt x="4" y="250"/>
                  </a:lnTo>
                  <a:lnTo>
                    <a:pt x="13" y="270"/>
                  </a:lnTo>
                  <a:lnTo>
                    <a:pt x="26" y="287"/>
                  </a:lnTo>
                  <a:lnTo>
                    <a:pt x="36" y="298"/>
                  </a:lnTo>
                  <a:lnTo>
                    <a:pt x="43" y="308"/>
                  </a:lnTo>
                  <a:lnTo>
                    <a:pt x="51" y="318"/>
                  </a:lnTo>
                  <a:lnTo>
                    <a:pt x="59" y="330"/>
                  </a:lnTo>
                  <a:lnTo>
                    <a:pt x="74" y="356"/>
                  </a:lnTo>
                  <a:lnTo>
                    <a:pt x="91" y="383"/>
                  </a:lnTo>
                  <a:lnTo>
                    <a:pt x="112" y="406"/>
                  </a:lnTo>
                  <a:lnTo>
                    <a:pt x="137" y="421"/>
                  </a:lnTo>
                  <a:lnTo>
                    <a:pt x="143" y="433"/>
                  </a:lnTo>
                  <a:lnTo>
                    <a:pt x="142" y="452"/>
                  </a:lnTo>
                  <a:lnTo>
                    <a:pt x="138" y="472"/>
                  </a:lnTo>
                  <a:lnTo>
                    <a:pt x="135" y="486"/>
                  </a:lnTo>
                  <a:lnTo>
                    <a:pt x="133" y="501"/>
                  </a:lnTo>
                  <a:lnTo>
                    <a:pt x="136" y="494"/>
                  </a:lnTo>
                  <a:lnTo>
                    <a:pt x="134" y="515"/>
                  </a:lnTo>
                  <a:lnTo>
                    <a:pt x="137" y="518"/>
                  </a:lnTo>
                  <a:lnTo>
                    <a:pt x="141" y="520"/>
                  </a:lnTo>
                  <a:lnTo>
                    <a:pt x="171" y="527"/>
                  </a:lnTo>
                  <a:lnTo>
                    <a:pt x="205" y="528"/>
                  </a:lnTo>
                  <a:lnTo>
                    <a:pt x="239" y="523"/>
                  </a:lnTo>
                  <a:lnTo>
                    <a:pt x="269" y="514"/>
                  </a:lnTo>
                  <a:lnTo>
                    <a:pt x="276" y="512"/>
                  </a:lnTo>
                  <a:lnTo>
                    <a:pt x="285" y="507"/>
                  </a:lnTo>
                  <a:lnTo>
                    <a:pt x="286" y="496"/>
                  </a:lnTo>
                  <a:lnTo>
                    <a:pt x="278" y="473"/>
                  </a:lnTo>
                  <a:lnTo>
                    <a:pt x="274" y="455"/>
                  </a:lnTo>
                  <a:lnTo>
                    <a:pt x="274" y="438"/>
                  </a:lnTo>
                  <a:lnTo>
                    <a:pt x="283" y="426"/>
                  </a:lnTo>
                  <a:lnTo>
                    <a:pt x="297" y="418"/>
                  </a:lnTo>
                  <a:lnTo>
                    <a:pt x="312" y="409"/>
                  </a:lnTo>
                  <a:lnTo>
                    <a:pt x="326" y="399"/>
                  </a:lnTo>
                  <a:lnTo>
                    <a:pt x="363" y="326"/>
                  </a:lnTo>
                  <a:lnTo>
                    <a:pt x="373" y="233"/>
                  </a:lnTo>
                  <a:lnTo>
                    <a:pt x="376" y="189"/>
                  </a:lnTo>
                  <a:lnTo>
                    <a:pt x="379" y="146"/>
                  </a:lnTo>
                  <a:lnTo>
                    <a:pt x="379" y="104"/>
                  </a:lnTo>
                  <a:lnTo>
                    <a:pt x="367" y="75"/>
                  </a:lnTo>
                  <a:lnTo>
                    <a:pt x="306" y="28"/>
                  </a:lnTo>
                  <a:lnTo>
                    <a:pt x="244" y="5"/>
                  </a:lnTo>
                  <a:lnTo>
                    <a:pt x="214" y="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98" name="Freeform 147">
              <a:extLst>
                <a:ext uri="{FF2B5EF4-FFF2-40B4-BE49-F238E27FC236}">
                  <a16:creationId xmlns:a16="http://schemas.microsoft.com/office/drawing/2014/main" xmlns="" id="{86AEB64B-32A9-41CD-A3B2-6AC8F5A3D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3" y="283"/>
              <a:ext cx="494" cy="322"/>
            </a:xfrm>
            <a:custGeom>
              <a:avLst/>
              <a:gdLst>
                <a:gd name="T0" fmla="+- 0 10606 10113"/>
                <a:gd name="T1" fmla="*/ T0 w 494"/>
                <a:gd name="T2" fmla="+- 0 497 283"/>
                <a:gd name="T3" fmla="*/ 497 h 322"/>
                <a:gd name="T4" fmla="+- 0 10598 10113"/>
                <a:gd name="T5" fmla="*/ T4 w 494"/>
                <a:gd name="T6" fmla="+- 0 430 283"/>
                <a:gd name="T7" fmla="*/ 430 h 322"/>
                <a:gd name="T8" fmla="+- 0 10552 10113"/>
                <a:gd name="T9" fmla="*/ T8 w 494"/>
                <a:gd name="T10" fmla="+- 0 350 283"/>
                <a:gd name="T11" fmla="*/ 350 h 322"/>
                <a:gd name="T12" fmla="+- 0 10471 10113"/>
                <a:gd name="T13" fmla="*/ T12 w 494"/>
                <a:gd name="T14" fmla="+- 0 297 283"/>
                <a:gd name="T15" fmla="*/ 297 h 322"/>
                <a:gd name="T16" fmla="+- 0 10387 10113"/>
                <a:gd name="T17" fmla="*/ T16 w 494"/>
                <a:gd name="T18" fmla="+- 0 283 283"/>
                <a:gd name="T19" fmla="*/ 283 h 322"/>
                <a:gd name="T20" fmla="+- 0 10344 10113"/>
                <a:gd name="T21" fmla="*/ T20 w 494"/>
                <a:gd name="T22" fmla="+- 0 288 283"/>
                <a:gd name="T23" fmla="*/ 288 h 322"/>
                <a:gd name="T24" fmla="+- 0 10302 10113"/>
                <a:gd name="T25" fmla="*/ T24 w 494"/>
                <a:gd name="T26" fmla="+- 0 299 283"/>
                <a:gd name="T27" fmla="*/ 299 h 322"/>
                <a:gd name="T28" fmla="+- 0 10265 10113"/>
                <a:gd name="T29" fmla="*/ T28 w 494"/>
                <a:gd name="T30" fmla="+- 0 317 283"/>
                <a:gd name="T31" fmla="*/ 317 h 322"/>
                <a:gd name="T32" fmla="+- 0 10255 10113"/>
                <a:gd name="T33" fmla="*/ T32 w 494"/>
                <a:gd name="T34" fmla="+- 0 323 283"/>
                <a:gd name="T35" fmla="*/ 323 h 322"/>
                <a:gd name="T36" fmla="+- 0 10245 10113"/>
                <a:gd name="T37" fmla="*/ T36 w 494"/>
                <a:gd name="T38" fmla="+- 0 330 283"/>
                <a:gd name="T39" fmla="*/ 330 h 322"/>
                <a:gd name="T40" fmla="+- 0 10234 10113"/>
                <a:gd name="T41" fmla="*/ T40 w 494"/>
                <a:gd name="T42" fmla="+- 0 334 283"/>
                <a:gd name="T43" fmla="*/ 334 h 322"/>
                <a:gd name="T44" fmla="+- 0 10208 10113"/>
                <a:gd name="T45" fmla="*/ T44 w 494"/>
                <a:gd name="T46" fmla="+- 0 339 283"/>
                <a:gd name="T47" fmla="*/ 339 h 322"/>
                <a:gd name="T48" fmla="+- 0 10178 10113"/>
                <a:gd name="T49" fmla="*/ T48 w 494"/>
                <a:gd name="T50" fmla="+- 0 344 283"/>
                <a:gd name="T51" fmla="*/ 344 h 322"/>
                <a:gd name="T52" fmla="+- 0 10148 10113"/>
                <a:gd name="T53" fmla="*/ T52 w 494"/>
                <a:gd name="T54" fmla="+- 0 353 283"/>
                <a:gd name="T55" fmla="*/ 353 h 322"/>
                <a:gd name="T56" fmla="+- 0 10126 10113"/>
                <a:gd name="T57" fmla="*/ T56 w 494"/>
                <a:gd name="T58" fmla="+- 0 372 283"/>
                <a:gd name="T59" fmla="*/ 372 h 322"/>
                <a:gd name="T60" fmla="+- 0 10117 10113"/>
                <a:gd name="T61" fmla="*/ T60 w 494"/>
                <a:gd name="T62" fmla="+- 0 390 283"/>
                <a:gd name="T63" fmla="*/ 390 h 322"/>
                <a:gd name="T64" fmla="+- 0 10113 10113"/>
                <a:gd name="T65" fmla="*/ T64 w 494"/>
                <a:gd name="T66" fmla="+- 0 409 283"/>
                <a:gd name="T67" fmla="*/ 409 h 322"/>
                <a:gd name="T68" fmla="+- 0 10116 10113"/>
                <a:gd name="T69" fmla="*/ T68 w 494"/>
                <a:gd name="T70" fmla="+- 0 428 283"/>
                <a:gd name="T71" fmla="*/ 428 h 322"/>
                <a:gd name="T72" fmla="+- 0 10123 10113"/>
                <a:gd name="T73" fmla="*/ T72 w 494"/>
                <a:gd name="T74" fmla="+- 0 447 283"/>
                <a:gd name="T75" fmla="*/ 447 h 322"/>
                <a:gd name="T76" fmla="+- 0 10143 10113"/>
                <a:gd name="T77" fmla="*/ T76 w 494"/>
                <a:gd name="T78" fmla="+- 0 467 283"/>
                <a:gd name="T79" fmla="*/ 467 h 322"/>
                <a:gd name="T80" fmla="+- 0 10142 10113"/>
                <a:gd name="T81" fmla="*/ T80 w 494"/>
                <a:gd name="T82" fmla="+- 0 476 283"/>
                <a:gd name="T83" fmla="*/ 476 h 322"/>
                <a:gd name="T84" fmla="+- 0 10140 10113"/>
                <a:gd name="T85" fmla="*/ T84 w 494"/>
                <a:gd name="T86" fmla="+- 0 497 283"/>
                <a:gd name="T87" fmla="*/ 497 h 322"/>
                <a:gd name="T88" fmla="+- 0 10141 10113"/>
                <a:gd name="T89" fmla="*/ T88 w 494"/>
                <a:gd name="T90" fmla="+- 0 519 283"/>
                <a:gd name="T91" fmla="*/ 519 h 322"/>
                <a:gd name="T92" fmla="+- 0 10145 10113"/>
                <a:gd name="T93" fmla="*/ T92 w 494"/>
                <a:gd name="T94" fmla="+- 0 540 283"/>
                <a:gd name="T95" fmla="*/ 540 h 322"/>
                <a:gd name="T96" fmla="+- 0 10147 10113"/>
                <a:gd name="T97" fmla="*/ T96 w 494"/>
                <a:gd name="T98" fmla="+- 0 549 283"/>
                <a:gd name="T99" fmla="*/ 549 h 322"/>
                <a:gd name="T100" fmla="+- 0 10155 10113"/>
                <a:gd name="T101" fmla="*/ T100 w 494"/>
                <a:gd name="T102" fmla="+- 0 577 283"/>
                <a:gd name="T103" fmla="*/ 577 h 322"/>
                <a:gd name="T104" fmla="+- 0 10159 10113"/>
                <a:gd name="T105" fmla="*/ T104 w 494"/>
                <a:gd name="T106" fmla="+- 0 587 283"/>
                <a:gd name="T107" fmla="*/ 587 h 322"/>
                <a:gd name="T108" fmla="+- 0 10173 10113"/>
                <a:gd name="T109" fmla="*/ T108 w 494"/>
                <a:gd name="T110" fmla="+- 0 594 283"/>
                <a:gd name="T111" fmla="*/ 594 h 322"/>
                <a:gd name="T112" fmla="+- 0 10185 10113"/>
                <a:gd name="T113" fmla="*/ T112 w 494"/>
                <a:gd name="T114" fmla="+- 0 601 283"/>
                <a:gd name="T115" fmla="*/ 601 h 322"/>
                <a:gd name="T116" fmla="+- 0 10196 10113"/>
                <a:gd name="T117" fmla="*/ T116 w 494"/>
                <a:gd name="T118" fmla="+- 0 594 283"/>
                <a:gd name="T119" fmla="*/ 594 h 322"/>
                <a:gd name="T120" fmla="+- 0 10203 10113"/>
                <a:gd name="T121" fmla="*/ T120 w 494"/>
                <a:gd name="T122" fmla="+- 0 591 283"/>
                <a:gd name="T123" fmla="*/ 591 h 322"/>
                <a:gd name="T124" fmla="+- 0 10206 10113"/>
                <a:gd name="T125" fmla="*/ T124 w 494"/>
                <a:gd name="T126" fmla="+- 0 586 283"/>
                <a:gd name="T127" fmla="*/ 586 h 322"/>
                <a:gd name="T128" fmla="+- 0 10217 10113"/>
                <a:gd name="T129" fmla="*/ T128 w 494"/>
                <a:gd name="T130" fmla="+- 0 559 283"/>
                <a:gd name="T131" fmla="*/ 559 h 322"/>
                <a:gd name="T132" fmla="+- 0 10221 10113"/>
                <a:gd name="T133" fmla="*/ T132 w 494"/>
                <a:gd name="T134" fmla="+- 0 528 283"/>
                <a:gd name="T135" fmla="*/ 528 h 322"/>
                <a:gd name="T136" fmla="+- 0 10220 10113"/>
                <a:gd name="T137" fmla="*/ T136 w 494"/>
                <a:gd name="T138" fmla="+- 0 498 283"/>
                <a:gd name="T139" fmla="*/ 498 h 322"/>
                <a:gd name="T140" fmla="+- 0 10230 10113"/>
                <a:gd name="T141" fmla="*/ T140 w 494"/>
                <a:gd name="T142" fmla="+- 0 500 283"/>
                <a:gd name="T143" fmla="*/ 500 h 322"/>
                <a:gd name="T144" fmla="+- 0 10292 10113"/>
                <a:gd name="T145" fmla="*/ T144 w 494"/>
                <a:gd name="T146" fmla="+- 0 500 283"/>
                <a:gd name="T147" fmla="*/ 500 h 322"/>
                <a:gd name="T148" fmla="+- 0 10345 10113"/>
                <a:gd name="T149" fmla="*/ T148 w 494"/>
                <a:gd name="T150" fmla="+- 0 462 283"/>
                <a:gd name="T151" fmla="*/ 462 h 322"/>
                <a:gd name="T152" fmla="+- 0 10348 10113"/>
                <a:gd name="T153" fmla="*/ T152 w 494"/>
                <a:gd name="T154" fmla="+- 0 479 283"/>
                <a:gd name="T155" fmla="*/ 479 h 322"/>
                <a:gd name="T156" fmla="+- 0 10364 10113"/>
                <a:gd name="T157" fmla="*/ T156 w 494"/>
                <a:gd name="T158" fmla="+- 0 494 283"/>
                <a:gd name="T159" fmla="*/ 494 h 322"/>
                <a:gd name="T160" fmla="+- 0 10387 10113"/>
                <a:gd name="T161" fmla="*/ T160 w 494"/>
                <a:gd name="T162" fmla="+- 0 504 283"/>
                <a:gd name="T163" fmla="*/ 504 h 322"/>
                <a:gd name="T164" fmla="+- 0 10410 10113"/>
                <a:gd name="T165" fmla="*/ T164 w 494"/>
                <a:gd name="T166" fmla="+- 0 509 283"/>
                <a:gd name="T167" fmla="*/ 509 h 322"/>
                <a:gd name="T168" fmla="+- 0 10434 10113"/>
                <a:gd name="T169" fmla="*/ T168 w 494"/>
                <a:gd name="T170" fmla="+- 0 510 283"/>
                <a:gd name="T171" fmla="*/ 510 h 322"/>
                <a:gd name="T172" fmla="+- 0 10462 10113"/>
                <a:gd name="T173" fmla="*/ T172 w 494"/>
                <a:gd name="T174" fmla="+- 0 509 283"/>
                <a:gd name="T175" fmla="*/ 509 h 322"/>
                <a:gd name="T176" fmla="+- 0 10489 10113"/>
                <a:gd name="T177" fmla="*/ T176 w 494"/>
                <a:gd name="T178" fmla="+- 0 506 283"/>
                <a:gd name="T179" fmla="*/ 506 h 322"/>
                <a:gd name="T180" fmla="+- 0 10511 10113"/>
                <a:gd name="T181" fmla="*/ T180 w 494"/>
                <a:gd name="T182" fmla="+- 0 500 283"/>
                <a:gd name="T183" fmla="*/ 500 h 322"/>
                <a:gd name="T184" fmla="+- 0 10511 10113"/>
                <a:gd name="T185" fmla="*/ T184 w 494"/>
                <a:gd name="T186" fmla="+- 0 548 283"/>
                <a:gd name="T187" fmla="*/ 548 h 322"/>
                <a:gd name="T188" fmla="+- 0 10512 10113"/>
                <a:gd name="T189" fmla="*/ T188 w 494"/>
                <a:gd name="T190" fmla="+- 0 585 283"/>
                <a:gd name="T191" fmla="*/ 585 h 322"/>
                <a:gd name="T192" fmla="+- 0 10527 10113"/>
                <a:gd name="T193" fmla="*/ T192 w 494"/>
                <a:gd name="T194" fmla="+- 0 604 283"/>
                <a:gd name="T195" fmla="*/ 604 h 322"/>
                <a:gd name="T196" fmla="+- 0 10567 10113"/>
                <a:gd name="T197" fmla="*/ T196 w 494"/>
                <a:gd name="T198" fmla="+- 0 599 283"/>
                <a:gd name="T199" fmla="*/ 599 h 322"/>
                <a:gd name="T200" fmla="+- 0 10599 10113"/>
                <a:gd name="T201" fmla="*/ T200 w 494"/>
                <a:gd name="T202" fmla="+- 0 561 283"/>
                <a:gd name="T203" fmla="*/ 561 h 322"/>
                <a:gd name="T204" fmla="+- 0 10606 10113"/>
                <a:gd name="T205" fmla="*/ T204 w 494"/>
                <a:gd name="T206" fmla="+- 0 497 283"/>
                <a:gd name="T207" fmla="*/ 497 h 3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94" h="322">
                  <a:moveTo>
                    <a:pt x="493" y="214"/>
                  </a:moveTo>
                  <a:lnTo>
                    <a:pt x="485" y="147"/>
                  </a:lnTo>
                  <a:lnTo>
                    <a:pt x="439" y="67"/>
                  </a:lnTo>
                  <a:lnTo>
                    <a:pt x="358" y="14"/>
                  </a:lnTo>
                  <a:lnTo>
                    <a:pt x="274" y="0"/>
                  </a:lnTo>
                  <a:lnTo>
                    <a:pt x="231" y="5"/>
                  </a:lnTo>
                  <a:lnTo>
                    <a:pt x="189" y="16"/>
                  </a:lnTo>
                  <a:lnTo>
                    <a:pt x="152" y="34"/>
                  </a:lnTo>
                  <a:lnTo>
                    <a:pt x="142" y="40"/>
                  </a:lnTo>
                  <a:lnTo>
                    <a:pt x="132" y="47"/>
                  </a:lnTo>
                  <a:lnTo>
                    <a:pt x="121" y="51"/>
                  </a:lnTo>
                  <a:lnTo>
                    <a:pt x="95" y="56"/>
                  </a:lnTo>
                  <a:lnTo>
                    <a:pt x="65" y="61"/>
                  </a:lnTo>
                  <a:lnTo>
                    <a:pt x="35" y="70"/>
                  </a:lnTo>
                  <a:lnTo>
                    <a:pt x="13" y="89"/>
                  </a:lnTo>
                  <a:lnTo>
                    <a:pt x="4" y="107"/>
                  </a:lnTo>
                  <a:lnTo>
                    <a:pt x="0" y="126"/>
                  </a:lnTo>
                  <a:lnTo>
                    <a:pt x="3" y="145"/>
                  </a:lnTo>
                  <a:lnTo>
                    <a:pt x="10" y="164"/>
                  </a:lnTo>
                  <a:lnTo>
                    <a:pt x="30" y="184"/>
                  </a:lnTo>
                  <a:lnTo>
                    <a:pt x="29" y="193"/>
                  </a:lnTo>
                  <a:lnTo>
                    <a:pt x="27" y="214"/>
                  </a:lnTo>
                  <a:lnTo>
                    <a:pt x="28" y="236"/>
                  </a:lnTo>
                  <a:lnTo>
                    <a:pt x="32" y="257"/>
                  </a:lnTo>
                  <a:lnTo>
                    <a:pt x="34" y="266"/>
                  </a:lnTo>
                  <a:lnTo>
                    <a:pt x="42" y="294"/>
                  </a:lnTo>
                  <a:lnTo>
                    <a:pt x="46" y="304"/>
                  </a:lnTo>
                  <a:lnTo>
                    <a:pt x="60" y="311"/>
                  </a:lnTo>
                  <a:lnTo>
                    <a:pt x="72" y="318"/>
                  </a:lnTo>
                  <a:lnTo>
                    <a:pt x="83" y="311"/>
                  </a:lnTo>
                  <a:lnTo>
                    <a:pt x="90" y="308"/>
                  </a:lnTo>
                  <a:lnTo>
                    <a:pt x="93" y="303"/>
                  </a:lnTo>
                  <a:lnTo>
                    <a:pt x="104" y="276"/>
                  </a:lnTo>
                  <a:lnTo>
                    <a:pt x="108" y="245"/>
                  </a:lnTo>
                  <a:lnTo>
                    <a:pt x="107" y="215"/>
                  </a:lnTo>
                  <a:lnTo>
                    <a:pt x="117" y="217"/>
                  </a:lnTo>
                  <a:lnTo>
                    <a:pt x="179" y="217"/>
                  </a:lnTo>
                  <a:lnTo>
                    <a:pt x="232" y="179"/>
                  </a:lnTo>
                  <a:lnTo>
                    <a:pt x="235" y="196"/>
                  </a:lnTo>
                  <a:lnTo>
                    <a:pt x="251" y="211"/>
                  </a:lnTo>
                  <a:lnTo>
                    <a:pt x="274" y="221"/>
                  </a:lnTo>
                  <a:lnTo>
                    <a:pt x="297" y="226"/>
                  </a:lnTo>
                  <a:lnTo>
                    <a:pt x="321" y="227"/>
                  </a:lnTo>
                  <a:lnTo>
                    <a:pt x="349" y="226"/>
                  </a:lnTo>
                  <a:lnTo>
                    <a:pt x="376" y="223"/>
                  </a:lnTo>
                  <a:lnTo>
                    <a:pt x="398" y="217"/>
                  </a:lnTo>
                  <a:lnTo>
                    <a:pt x="398" y="265"/>
                  </a:lnTo>
                  <a:lnTo>
                    <a:pt x="399" y="302"/>
                  </a:lnTo>
                  <a:lnTo>
                    <a:pt x="414" y="321"/>
                  </a:lnTo>
                  <a:lnTo>
                    <a:pt x="454" y="316"/>
                  </a:lnTo>
                  <a:lnTo>
                    <a:pt x="486" y="278"/>
                  </a:lnTo>
                  <a:lnTo>
                    <a:pt x="493" y="214"/>
                  </a:lnTo>
                  <a:close/>
                </a:path>
              </a:pathLst>
            </a:custGeom>
            <a:solidFill>
              <a:srgbClr val="A1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4399" name="Freeform 146">
              <a:extLst>
                <a:ext uri="{FF2B5EF4-FFF2-40B4-BE49-F238E27FC236}">
                  <a16:creationId xmlns:a16="http://schemas.microsoft.com/office/drawing/2014/main" xmlns="" id="{82563A8B-0C0B-4E45-B293-DAFB73D43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" y="575"/>
              <a:ext cx="76" cy="146"/>
            </a:xfrm>
            <a:custGeom>
              <a:avLst/>
              <a:gdLst>
                <a:gd name="T0" fmla="+- 0 10538 10496"/>
                <a:gd name="T1" fmla="*/ T0 w 76"/>
                <a:gd name="T2" fmla="+- 0 575 575"/>
                <a:gd name="T3" fmla="*/ 575 h 146"/>
                <a:gd name="T4" fmla="+- 0 10525 10496"/>
                <a:gd name="T5" fmla="*/ T4 w 76"/>
                <a:gd name="T6" fmla="+- 0 576 575"/>
                <a:gd name="T7" fmla="*/ 576 h 146"/>
                <a:gd name="T8" fmla="+- 0 10513 10496"/>
                <a:gd name="T9" fmla="*/ T8 w 76"/>
                <a:gd name="T10" fmla="+- 0 579 575"/>
                <a:gd name="T11" fmla="*/ 579 h 146"/>
                <a:gd name="T12" fmla="+- 0 10503 10496"/>
                <a:gd name="T13" fmla="*/ T12 w 76"/>
                <a:gd name="T14" fmla="+- 0 585 575"/>
                <a:gd name="T15" fmla="*/ 585 h 146"/>
                <a:gd name="T16" fmla="+- 0 10496 10496"/>
                <a:gd name="T17" fmla="*/ T16 w 76"/>
                <a:gd name="T18" fmla="+- 0 594 575"/>
                <a:gd name="T19" fmla="*/ 594 h 146"/>
                <a:gd name="T20" fmla="+- 0 10496 10496"/>
                <a:gd name="T21" fmla="*/ T20 w 76"/>
                <a:gd name="T22" fmla="+- 0 721 575"/>
                <a:gd name="T23" fmla="*/ 721 h 146"/>
                <a:gd name="T24" fmla="+- 0 10504 10496"/>
                <a:gd name="T25" fmla="*/ T24 w 76"/>
                <a:gd name="T26" fmla="+- 0 710 575"/>
                <a:gd name="T27" fmla="*/ 710 h 146"/>
                <a:gd name="T28" fmla="+- 0 10520 10496"/>
                <a:gd name="T29" fmla="*/ T28 w 76"/>
                <a:gd name="T30" fmla="+- 0 689 575"/>
                <a:gd name="T31" fmla="*/ 689 h 146"/>
                <a:gd name="T32" fmla="+- 0 10528 10496"/>
                <a:gd name="T33" fmla="*/ T32 w 76"/>
                <a:gd name="T34" fmla="+- 0 680 575"/>
                <a:gd name="T35" fmla="*/ 680 h 146"/>
                <a:gd name="T36" fmla="+- 0 10538 10496"/>
                <a:gd name="T37" fmla="*/ T36 w 76"/>
                <a:gd name="T38" fmla="+- 0 670 575"/>
                <a:gd name="T39" fmla="*/ 670 h 146"/>
                <a:gd name="T40" fmla="+- 0 10549 10496"/>
                <a:gd name="T41" fmla="*/ T40 w 76"/>
                <a:gd name="T42" fmla="+- 0 661 575"/>
                <a:gd name="T43" fmla="*/ 661 h 146"/>
                <a:gd name="T44" fmla="+- 0 10559 10496"/>
                <a:gd name="T45" fmla="*/ T44 w 76"/>
                <a:gd name="T46" fmla="+- 0 650 575"/>
                <a:gd name="T47" fmla="*/ 650 h 146"/>
                <a:gd name="T48" fmla="+- 0 10566 10496"/>
                <a:gd name="T49" fmla="*/ T48 w 76"/>
                <a:gd name="T50" fmla="+- 0 639 575"/>
                <a:gd name="T51" fmla="*/ 639 h 146"/>
                <a:gd name="T52" fmla="+- 0 10570 10496"/>
                <a:gd name="T53" fmla="*/ T52 w 76"/>
                <a:gd name="T54" fmla="+- 0 629 575"/>
                <a:gd name="T55" fmla="*/ 629 h 146"/>
                <a:gd name="T56" fmla="+- 0 10571 10496"/>
                <a:gd name="T57" fmla="*/ T56 w 76"/>
                <a:gd name="T58" fmla="+- 0 615 575"/>
                <a:gd name="T59" fmla="*/ 615 h 146"/>
                <a:gd name="T60" fmla="+- 0 10569 10496"/>
                <a:gd name="T61" fmla="*/ T60 w 76"/>
                <a:gd name="T62" fmla="+- 0 604 575"/>
                <a:gd name="T63" fmla="*/ 604 h 146"/>
                <a:gd name="T64" fmla="+- 0 10562 10496"/>
                <a:gd name="T65" fmla="*/ T64 w 76"/>
                <a:gd name="T66" fmla="+- 0 591 575"/>
                <a:gd name="T67" fmla="*/ 591 h 146"/>
                <a:gd name="T68" fmla="+- 0 10553 10496"/>
                <a:gd name="T69" fmla="*/ T68 w 76"/>
                <a:gd name="T70" fmla="+- 0 582 575"/>
                <a:gd name="T71" fmla="*/ 582 h 146"/>
                <a:gd name="T72" fmla="+- 0 10544 10496"/>
                <a:gd name="T73" fmla="*/ T72 w 76"/>
                <a:gd name="T74" fmla="+- 0 577 575"/>
                <a:gd name="T75" fmla="*/ 577 h 146"/>
                <a:gd name="T76" fmla="+- 0 10538 10496"/>
                <a:gd name="T77" fmla="*/ T76 w 76"/>
                <a:gd name="T78" fmla="+- 0 575 575"/>
                <a:gd name="T79" fmla="*/ 575 h 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76" h="146">
                  <a:moveTo>
                    <a:pt x="42" y="0"/>
                  </a:moveTo>
                  <a:lnTo>
                    <a:pt x="29" y="1"/>
                  </a:lnTo>
                  <a:lnTo>
                    <a:pt x="17" y="4"/>
                  </a:lnTo>
                  <a:lnTo>
                    <a:pt x="7" y="10"/>
                  </a:lnTo>
                  <a:lnTo>
                    <a:pt x="0" y="19"/>
                  </a:lnTo>
                  <a:lnTo>
                    <a:pt x="0" y="146"/>
                  </a:lnTo>
                  <a:lnTo>
                    <a:pt x="8" y="135"/>
                  </a:lnTo>
                  <a:lnTo>
                    <a:pt x="24" y="114"/>
                  </a:lnTo>
                  <a:lnTo>
                    <a:pt x="32" y="105"/>
                  </a:lnTo>
                  <a:lnTo>
                    <a:pt x="42" y="95"/>
                  </a:lnTo>
                  <a:lnTo>
                    <a:pt x="53" y="86"/>
                  </a:lnTo>
                  <a:lnTo>
                    <a:pt x="63" y="75"/>
                  </a:lnTo>
                  <a:lnTo>
                    <a:pt x="70" y="64"/>
                  </a:lnTo>
                  <a:lnTo>
                    <a:pt x="74" y="54"/>
                  </a:lnTo>
                  <a:lnTo>
                    <a:pt x="75" y="40"/>
                  </a:lnTo>
                  <a:lnTo>
                    <a:pt x="73" y="29"/>
                  </a:lnTo>
                  <a:lnTo>
                    <a:pt x="66" y="16"/>
                  </a:lnTo>
                  <a:lnTo>
                    <a:pt x="57" y="7"/>
                  </a:lnTo>
                  <a:lnTo>
                    <a:pt x="48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81" name="Picture 145">
              <a:extLst>
                <a:ext uri="{FF2B5EF4-FFF2-40B4-BE49-F238E27FC236}">
                  <a16:creationId xmlns:a16="http://schemas.microsoft.com/office/drawing/2014/main" xmlns="" id="{A416E03C-F61A-4597-A6E2-DB01DDFD7B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7" y="955"/>
              <a:ext cx="266" cy="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480" name="Picture 144">
              <a:extLst>
                <a:ext uri="{FF2B5EF4-FFF2-40B4-BE49-F238E27FC236}">
                  <a16:creationId xmlns:a16="http://schemas.microsoft.com/office/drawing/2014/main" xmlns="" id="{F48AED0E-B0AA-4C4A-AECE-932EB48602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16" y="1281"/>
              <a:ext cx="163" cy="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6" name="Freeform 143">
              <a:extLst>
                <a:ext uri="{FF2B5EF4-FFF2-40B4-BE49-F238E27FC236}">
                  <a16:creationId xmlns:a16="http://schemas.microsoft.com/office/drawing/2014/main" xmlns="" id="{F5121E21-200C-4B8A-A0B2-FE0C4F25C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7" y="1466"/>
              <a:ext cx="529" cy="711"/>
            </a:xfrm>
            <a:custGeom>
              <a:avLst/>
              <a:gdLst>
                <a:gd name="T0" fmla="+- 0 10616 10087"/>
                <a:gd name="T1" fmla="*/ T0 w 529"/>
                <a:gd name="T2" fmla="+- 0 2177 1466"/>
                <a:gd name="T3" fmla="*/ 2177 h 711"/>
                <a:gd name="T4" fmla="+- 0 10604 10087"/>
                <a:gd name="T5" fmla="*/ T4 w 529"/>
                <a:gd name="T6" fmla="+- 0 1745 1466"/>
                <a:gd name="T7" fmla="*/ 1745 h 711"/>
                <a:gd name="T8" fmla="+- 0 10598 10087"/>
                <a:gd name="T9" fmla="*/ T8 w 529"/>
                <a:gd name="T10" fmla="+- 0 1683 1466"/>
                <a:gd name="T11" fmla="*/ 1683 h 711"/>
                <a:gd name="T12" fmla="+- 0 10585 10087"/>
                <a:gd name="T13" fmla="*/ T12 w 529"/>
                <a:gd name="T14" fmla="+- 0 1622 1466"/>
                <a:gd name="T15" fmla="*/ 1622 h 711"/>
                <a:gd name="T16" fmla="+- 0 10544 10087"/>
                <a:gd name="T17" fmla="*/ T16 w 529"/>
                <a:gd name="T18" fmla="+- 0 1466 1466"/>
                <a:gd name="T19" fmla="*/ 1466 h 711"/>
                <a:gd name="T20" fmla="+- 0 10349 10087"/>
                <a:gd name="T21" fmla="*/ T20 w 529"/>
                <a:gd name="T22" fmla="+- 0 1739 1466"/>
                <a:gd name="T23" fmla="*/ 1739 h 711"/>
                <a:gd name="T24" fmla="+- 0 10133 10087"/>
                <a:gd name="T25" fmla="*/ T24 w 529"/>
                <a:gd name="T26" fmla="+- 0 1475 1466"/>
                <a:gd name="T27" fmla="*/ 1475 h 711"/>
                <a:gd name="T28" fmla="+- 0 10099 10087"/>
                <a:gd name="T29" fmla="*/ T28 w 529"/>
                <a:gd name="T30" fmla="+- 0 1628 1466"/>
                <a:gd name="T31" fmla="*/ 1628 h 711"/>
                <a:gd name="T32" fmla="+- 0 10088 10087"/>
                <a:gd name="T33" fmla="*/ T32 w 529"/>
                <a:gd name="T34" fmla="+- 0 1714 1466"/>
                <a:gd name="T35" fmla="*/ 1714 h 711"/>
                <a:gd name="T36" fmla="+- 0 10087 10087"/>
                <a:gd name="T37" fmla="*/ T36 w 529"/>
                <a:gd name="T38" fmla="+- 0 1743 1466"/>
                <a:gd name="T39" fmla="*/ 1743 h 711"/>
                <a:gd name="T40" fmla="+- 0 10087 10087"/>
                <a:gd name="T41" fmla="*/ T40 w 529"/>
                <a:gd name="T42" fmla="+- 0 2177 1466"/>
                <a:gd name="T43" fmla="*/ 2177 h 711"/>
                <a:gd name="T44" fmla="+- 0 10309 10087"/>
                <a:gd name="T45" fmla="*/ T44 w 529"/>
                <a:gd name="T46" fmla="+- 0 2177 1466"/>
                <a:gd name="T47" fmla="*/ 2177 h 711"/>
                <a:gd name="T48" fmla="+- 0 10349 10087"/>
                <a:gd name="T49" fmla="*/ T48 w 529"/>
                <a:gd name="T50" fmla="+- 0 1739 1466"/>
                <a:gd name="T51" fmla="*/ 1739 h 711"/>
                <a:gd name="T52" fmla="+- 0 10413 10087"/>
                <a:gd name="T53" fmla="*/ T52 w 529"/>
                <a:gd name="T54" fmla="+- 0 2177 1466"/>
                <a:gd name="T55" fmla="*/ 2177 h 711"/>
                <a:gd name="T56" fmla="+- 0 10616 10087"/>
                <a:gd name="T57" fmla="*/ T56 w 529"/>
                <a:gd name="T58" fmla="+- 0 2177 1466"/>
                <a:gd name="T59" fmla="*/ 2177 h 7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29" h="711">
                  <a:moveTo>
                    <a:pt x="529" y="711"/>
                  </a:moveTo>
                  <a:lnTo>
                    <a:pt x="517" y="279"/>
                  </a:lnTo>
                  <a:lnTo>
                    <a:pt x="511" y="217"/>
                  </a:lnTo>
                  <a:lnTo>
                    <a:pt x="498" y="156"/>
                  </a:lnTo>
                  <a:lnTo>
                    <a:pt x="457" y="0"/>
                  </a:lnTo>
                  <a:lnTo>
                    <a:pt x="262" y="273"/>
                  </a:lnTo>
                  <a:lnTo>
                    <a:pt x="46" y="9"/>
                  </a:lnTo>
                  <a:lnTo>
                    <a:pt x="12" y="162"/>
                  </a:lnTo>
                  <a:lnTo>
                    <a:pt x="1" y="248"/>
                  </a:lnTo>
                  <a:lnTo>
                    <a:pt x="0" y="277"/>
                  </a:lnTo>
                  <a:lnTo>
                    <a:pt x="0" y="711"/>
                  </a:lnTo>
                  <a:lnTo>
                    <a:pt x="222" y="711"/>
                  </a:lnTo>
                  <a:lnTo>
                    <a:pt x="262" y="273"/>
                  </a:lnTo>
                  <a:lnTo>
                    <a:pt x="326" y="711"/>
                  </a:lnTo>
                  <a:lnTo>
                    <a:pt x="529" y="711"/>
                  </a:lnTo>
                  <a:close/>
                </a:path>
              </a:pathLst>
            </a:custGeom>
            <a:solidFill>
              <a:srgbClr val="9E9E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897" name="Freeform 142">
              <a:extLst>
                <a:ext uri="{FF2B5EF4-FFF2-40B4-BE49-F238E27FC236}">
                  <a16:creationId xmlns:a16="http://schemas.microsoft.com/office/drawing/2014/main" xmlns="" id="{30DE09B2-46E1-41D5-BF16-7234B847A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2" y="862"/>
              <a:ext cx="720" cy="613"/>
            </a:xfrm>
            <a:custGeom>
              <a:avLst/>
              <a:gdLst>
                <a:gd name="T0" fmla="+- 0 10174 9973"/>
                <a:gd name="T1" fmla="*/ T0 w 720"/>
                <a:gd name="T2" fmla="+- 0 862 862"/>
                <a:gd name="T3" fmla="*/ 862 h 613"/>
                <a:gd name="T4" fmla="+- 0 10116 9973"/>
                <a:gd name="T5" fmla="*/ T4 w 720"/>
                <a:gd name="T6" fmla="+- 0 869 862"/>
                <a:gd name="T7" fmla="*/ 869 h 613"/>
                <a:gd name="T8" fmla="+- 0 10085 9973"/>
                <a:gd name="T9" fmla="*/ T8 w 720"/>
                <a:gd name="T10" fmla="+- 0 895 862"/>
                <a:gd name="T11" fmla="*/ 895 h 613"/>
                <a:gd name="T12" fmla="+- 0 10059 9973"/>
                <a:gd name="T13" fmla="*/ T12 w 720"/>
                <a:gd name="T14" fmla="+- 0 949 862"/>
                <a:gd name="T15" fmla="*/ 949 h 613"/>
                <a:gd name="T16" fmla="+- 0 10037 9973"/>
                <a:gd name="T17" fmla="*/ T16 w 720"/>
                <a:gd name="T18" fmla="+- 0 988 862"/>
                <a:gd name="T19" fmla="*/ 988 h 613"/>
                <a:gd name="T20" fmla="+- 0 10001 9973"/>
                <a:gd name="T21" fmla="*/ T20 w 720"/>
                <a:gd name="T22" fmla="+- 0 1076 862"/>
                <a:gd name="T23" fmla="*/ 1076 h 613"/>
                <a:gd name="T24" fmla="+- 0 9980 9973"/>
                <a:gd name="T25" fmla="*/ T24 w 720"/>
                <a:gd name="T26" fmla="+- 0 1155 862"/>
                <a:gd name="T27" fmla="*/ 1155 h 613"/>
                <a:gd name="T28" fmla="+- 0 9973 9973"/>
                <a:gd name="T29" fmla="*/ T28 w 720"/>
                <a:gd name="T30" fmla="+- 0 1216 862"/>
                <a:gd name="T31" fmla="*/ 1216 h 613"/>
                <a:gd name="T32" fmla="+- 0 9973 9973"/>
                <a:gd name="T33" fmla="*/ T32 w 720"/>
                <a:gd name="T34" fmla="+- 0 1241 862"/>
                <a:gd name="T35" fmla="*/ 1241 h 613"/>
                <a:gd name="T36" fmla="+- 0 9978 9973"/>
                <a:gd name="T37" fmla="*/ T36 w 720"/>
                <a:gd name="T38" fmla="+- 0 1305 862"/>
                <a:gd name="T39" fmla="*/ 1305 h 613"/>
                <a:gd name="T40" fmla="+- 0 10049 9973"/>
                <a:gd name="T41" fmla="*/ T40 w 720"/>
                <a:gd name="T42" fmla="+- 0 1338 862"/>
                <a:gd name="T43" fmla="*/ 1338 h 613"/>
                <a:gd name="T44" fmla="+- 0 10075 9973"/>
                <a:gd name="T45" fmla="*/ T44 w 720"/>
                <a:gd name="T46" fmla="+- 0 1344 862"/>
                <a:gd name="T47" fmla="*/ 1344 h 613"/>
                <a:gd name="T48" fmla="+- 0 10083 9973"/>
                <a:gd name="T49" fmla="*/ T48 w 720"/>
                <a:gd name="T50" fmla="+- 0 1339 862"/>
                <a:gd name="T51" fmla="*/ 1339 h 613"/>
                <a:gd name="T52" fmla="+- 0 10086 9973"/>
                <a:gd name="T53" fmla="*/ T52 w 720"/>
                <a:gd name="T54" fmla="+- 0 1335 862"/>
                <a:gd name="T55" fmla="*/ 1335 h 613"/>
                <a:gd name="T56" fmla="+- 0 10105 9973"/>
                <a:gd name="T57" fmla="*/ T56 w 720"/>
                <a:gd name="T58" fmla="+- 0 1260 862"/>
                <a:gd name="T59" fmla="*/ 1260 h 613"/>
                <a:gd name="T60" fmla="+- 0 10119 9973"/>
                <a:gd name="T61" fmla="*/ T60 w 720"/>
                <a:gd name="T62" fmla="+- 0 1202 862"/>
                <a:gd name="T63" fmla="*/ 1202 h 613"/>
                <a:gd name="T64" fmla="+- 0 10134 9973"/>
                <a:gd name="T65" fmla="*/ T64 w 720"/>
                <a:gd name="T66" fmla="+- 0 1141 862"/>
                <a:gd name="T67" fmla="*/ 1141 h 613"/>
                <a:gd name="T68" fmla="+- 0 10155 9973"/>
                <a:gd name="T69" fmla="*/ T68 w 720"/>
                <a:gd name="T70" fmla="+- 0 1063 862"/>
                <a:gd name="T71" fmla="*/ 1063 h 613"/>
                <a:gd name="T72" fmla="+- 0 10136 9973"/>
                <a:gd name="T73" fmla="*/ T72 w 720"/>
                <a:gd name="T74" fmla="+- 0 1154 862"/>
                <a:gd name="T75" fmla="*/ 1154 h 613"/>
                <a:gd name="T76" fmla="+- 0 10127 9973"/>
                <a:gd name="T77" fmla="*/ T76 w 720"/>
                <a:gd name="T78" fmla="+- 0 1223 862"/>
                <a:gd name="T79" fmla="*/ 1223 h 613"/>
                <a:gd name="T80" fmla="+- 0 10127 9973"/>
                <a:gd name="T81" fmla="*/ T80 w 720"/>
                <a:gd name="T82" fmla="+- 0 1308 862"/>
                <a:gd name="T83" fmla="*/ 1308 h 613"/>
                <a:gd name="T84" fmla="+- 0 10133 9973"/>
                <a:gd name="T85" fmla="*/ T84 w 720"/>
                <a:gd name="T86" fmla="+- 0 1475 862"/>
                <a:gd name="T87" fmla="*/ 1475 h 613"/>
                <a:gd name="T88" fmla="+- 0 10544 9973"/>
                <a:gd name="T89" fmla="*/ T88 w 720"/>
                <a:gd name="T90" fmla="+- 0 1466 862"/>
                <a:gd name="T91" fmla="*/ 1466 h 613"/>
                <a:gd name="T92" fmla="+- 0 10545 9973"/>
                <a:gd name="T93" fmla="*/ T92 w 720"/>
                <a:gd name="T94" fmla="+- 0 1426 862"/>
                <a:gd name="T95" fmla="*/ 1426 h 613"/>
                <a:gd name="T96" fmla="+- 0 10553 9973"/>
                <a:gd name="T97" fmla="*/ T96 w 720"/>
                <a:gd name="T98" fmla="+- 0 1384 862"/>
                <a:gd name="T99" fmla="*/ 1384 h 613"/>
                <a:gd name="T100" fmla="+- 0 10552 9973"/>
                <a:gd name="T101" fmla="*/ T100 w 720"/>
                <a:gd name="T102" fmla="+- 0 1331 862"/>
                <a:gd name="T103" fmla="*/ 1331 h 613"/>
                <a:gd name="T104" fmla="+- 0 10540 9973"/>
                <a:gd name="T105" fmla="*/ T104 w 720"/>
                <a:gd name="T106" fmla="+- 0 1231 862"/>
                <a:gd name="T107" fmla="*/ 1231 h 613"/>
                <a:gd name="T108" fmla="+- 0 10513 9973"/>
                <a:gd name="T109" fmla="*/ T108 w 720"/>
                <a:gd name="T110" fmla="+- 0 1051 862"/>
                <a:gd name="T111" fmla="*/ 1051 h 613"/>
                <a:gd name="T112" fmla="+- 0 10552 9973"/>
                <a:gd name="T113" fmla="*/ T112 w 720"/>
                <a:gd name="T114" fmla="+- 0 1222 862"/>
                <a:gd name="T115" fmla="*/ 1222 h 613"/>
                <a:gd name="T116" fmla="+- 0 10692 9973"/>
                <a:gd name="T117" fmla="*/ T116 w 720"/>
                <a:gd name="T118" fmla="+- 0 1188 862"/>
                <a:gd name="T119" fmla="*/ 1188 h 613"/>
                <a:gd name="T120" fmla="+- 0 10689 9973"/>
                <a:gd name="T121" fmla="*/ T120 w 720"/>
                <a:gd name="T122" fmla="+- 0 1159 862"/>
                <a:gd name="T123" fmla="*/ 1159 h 613"/>
                <a:gd name="T124" fmla="+- 0 10679 9973"/>
                <a:gd name="T125" fmla="*/ T124 w 720"/>
                <a:gd name="T126" fmla="+- 0 1089 862"/>
                <a:gd name="T127" fmla="*/ 1089 h 613"/>
                <a:gd name="T128" fmla="+- 0 10658 9973"/>
                <a:gd name="T129" fmla="*/ T128 w 720"/>
                <a:gd name="T130" fmla="+- 0 1005 862"/>
                <a:gd name="T131" fmla="*/ 1005 h 613"/>
                <a:gd name="T132" fmla="+- 0 10626 9973"/>
                <a:gd name="T133" fmla="*/ T132 w 720"/>
                <a:gd name="T134" fmla="+- 0 934 862"/>
                <a:gd name="T135" fmla="*/ 934 h 613"/>
                <a:gd name="T136" fmla="+- 0 10561 9973"/>
                <a:gd name="T137" fmla="*/ T136 w 720"/>
                <a:gd name="T138" fmla="+- 0 871 862"/>
                <a:gd name="T139" fmla="*/ 871 h 613"/>
                <a:gd name="T140" fmla="+- 0 10513 9973"/>
                <a:gd name="T141" fmla="*/ T140 w 720"/>
                <a:gd name="T142" fmla="+- 0 869 862"/>
                <a:gd name="T143" fmla="*/ 869 h 613"/>
                <a:gd name="T144" fmla="+- 0 10429 9973"/>
                <a:gd name="T145" fmla="*/ T144 w 720"/>
                <a:gd name="T146" fmla="+- 0 880 862"/>
                <a:gd name="T147" fmla="*/ 880 h 613"/>
                <a:gd name="T148" fmla="+- 0 10428 9973"/>
                <a:gd name="T149" fmla="*/ T148 w 720"/>
                <a:gd name="T150" fmla="+- 0 887 862"/>
                <a:gd name="T151" fmla="*/ 887 h 613"/>
                <a:gd name="T152" fmla="+- 0 10419 9973"/>
                <a:gd name="T153" fmla="*/ T152 w 720"/>
                <a:gd name="T154" fmla="+- 0 900 862"/>
                <a:gd name="T155" fmla="*/ 900 h 613"/>
                <a:gd name="T156" fmla="+- 0 10397 9973"/>
                <a:gd name="T157" fmla="*/ T156 w 720"/>
                <a:gd name="T158" fmla="+- 0 913 862"/>
                <a:gd name="T159" fmla="*/ 913 h 613"/>
                <a:gd name="T160" fmla="+- 0 10355 9973"/>
                <a:gd name="T161" fmla="*/ T160 w 720"/>
                <a:gd name="T162" fmla="+- 0 919 862"/>
                <a:gd name="T163" fmla="*/ 919 h 613"/>
                <a:gd name="T164" fmla="+- 0 10312 9973"/>
                <a:gd name="T165" fmla="*/ T164 w 720"/>
                <a:gd name="T166" fmla="+- 0 919 862"/>
                <a:gd name="T167" fmla="*/ 919 h 613"/>
                <a:gd name="T168" fmla="+- 0 10290 9973"/>
                <a:gd name="T169" fmla="*/ T168 w 720"/>
                <a:gd name="T170" fmla="+- 0 913 862"/>
                <a:gd name="T171" fmla="*/ 913 h 613"/>
                <a:gd name="T172" fmla="+- 0 10282 9973"/>
                <a:gd name="T173" fmla="*/ T172 w 720"/>
                <a:gd name="T174" fmla="+- 0 897 862"/>
                <a:gd name="T175" fmla="*/ 897 h 613"/>
                <a:gd name="T176" fmla="+- 0 10280 9973"/>
                <a:gd name="T177" fmla="*/ T176 w 720"/>
                <a:gd name="T178" fmla="+- 0 867 862"/>
                <a:gd name="T179" fmla="*/ 867 h 613"/>
                <a:gd name="T180" fmla="+- 0 10174 9973"/>
                <a:gd name="T181" fmla="*/ T180 w 720"/>
                <a:gd name="T182" fmla="+- 0 862 862"/>
                <a:gd name="T183" fmla="*/ 862 h 6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720" h="613">
                  <a:moveTo>
                    <a:pt x="201" y="0"/>
                  </a:moveTo>
                  <a:lnTo>
                    <a:pt x="143" y="7"/>
                  </a:lnTo>
                  <a:lnTo>
                    <a:pt x="112" y="33"/>
                  </a:lnTo>
                  <a:lnTo>
                    <a:pt x="86" y="87"/>
                  </a:lnTo>
                  <a:lnTo>
                    <a:pt x="64" y="126"/>
                  </a:lnTo>
                  <a:lnTo>
                    <a:pt x="28" y="214"/>
                  </a:lnTo>
                  <a:lnTo>
                    <a:pt x="7" y="293"/>
                  </a:lnTo>
                  <a:lnTo>
                    <a:pt x="0" y="354"/>
                  </a:lnTo>
                  <a:lnTo>
                    <a:pt x="0" y="379"/>
                  </a:lnTo>
                  <a:lnTo>
                    <a:pt x="5" y="443"/>
                  </a:lnTo>
                  <a:lnTo>
                    <a:pt x="76" y="476"/>
                  </a:lnTo>
                  <a:lnTo>
                    <a:pt x="102" y="482"/>
                  </a:lnTo>
                  <a:lnTo>
                    <a:pt x="110" y="477"/>
                  </a:lnTo>
                  <a:lnTo>
                    <a:pt x="113" y="473"/>
                  </a:lnTo>
                  <a:lnTo>
                    <a:pt x="132" y="398"/>
                  </a:lnTo>
                  <a:lnTo>
                    <a:pt x="146" y="340"/>
                  </a:lnTo>
                  <a:lnTo>
                    <a:pt x="161" y="279"/>
                  </a:lnTo>
                  <a:lnTo>
                    <a:pt x="182" y="201"/>
                  </a:lnTo>
                  <a:lnTo>
                    <a:pt x="163" y="292"/>
                  </a:lnTo>
                  <a:lnTo>
                    <a:pt x="154" y="361"/>
                  </a:lnTo>
                  <a:lnTo>
                    <a:pt x="154" y="446"/>
                  </a:lnTo>
                  <a:lnTo>
                    <a:pt x="160" y="613"/>
                  </a:lnTo>
                  <a:lnTo>
                    <a:pt x="571" y="604"/>
                  </a:lnTo>
                  <a:lnTo>
                    <a:pt x="572" y="564"/>
                  </a:lnTo>
                  <a:lnTo>
                    <a:pt x="580" y="522"/>
                  </a:lnTo>
                  <a:lnTo>
                    <a:pt x="579" y="469"/>
                  </a:lnTo>
                  <a:lnTo>
                    <a:pt x="567" y="369"/>
                  </a:lnTo>
                  <a:lnTo>
                    <a:pt x="540" y="189"/>
                  </a:lnTo>
                  <a:lnTo>
                    <a:pt x="579" y="360"/>
                  </a:lnTo>
                  <a:lnTo>
                    <a:pt x="719" y="326"/>
                  </a:lnTo>
                  <a:lnTo>
                    <a:pt x="716" y="297"/>
                  </a:lnTo>
                  <a:lnTo>
                    <a:pt x="706" y="227"/>
                  </a:lnTo>
                  <a:lnTo>
                    <a:pt x="685" y="143"/>
                  </a:lnTo>
                  <a:lnTo>
                    <a:pt x="653" y="72"/>
                  </a:lnTo>
                  <a:lnTo>
                    <a:pt x="588" y="9"/>
                  </a:lnTo>
                  <a:lnTo>
                    <a:pt x="540" y="7"/>
                  </a:lnTo>
                  <a:lnTo>
                    <a:pt x="456" y="18"/>
                  </a:lnTo>
                  <a:lnTo>
                    <a:pt x="455" y="25"/>
                  </a:lnTo>
                  <a:lnTo>
                    <a:pt x="446" y="38"/>
                  </a:lnTo>
                  <a:lnTo>
                    <a:pt x="424" y="51"/>
                  </a:lnTo>
                  <a:lnTo>
                    <a:pt x="382" y="57"/>
                  </a:lnTo>
                  <a:lnTo>
                    <a:pt x="339" y="57"/>
                  </a:lnTo>
                  <a:lnTo>
                    <a:pt x="317" y="51"/>
                  </a:lnTo>
                  <a:lnTo>
                    <a:pt x="309" y="35"/>
                  </a:lnTo>
                  <a:lnTo>
                    <a:pt x="307" y="5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898" name="Freeform 141">
              <a:extLst>
                <a:ext uri="{FF2B5EF4-FFF2-40B4-BE49-F238E27FC236}">
                  <a16:creationId xmlns:a16="http://schemas.microsoft.com/office/drawing/2014/main" xmlns="" id="{D8E8A2B1-FF53-424A-8A9B-9D34F4BD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" y="3321"/>
              <a:ext cx="530" cy="1158"/>
            </a:xfrm>
            <a:custGeom>
              <a:avLst/>
              <a:gdLst>
                <a:gd name="T0" fmla="+- 0 9511 9330"/>
                <a:gd name="T1" fmla="*/ T0 w 530"/>
                <a:gd name="T2" fmla="+- 0 3322 3322"/>
                <a:gd name="T3" fmla="*/ 3322 h 1158"/>
                <a:gd name="T4" fmla="+- 0 9493 9330"/>
                <a:gd name="T5" fmla="*/ T4 w 530"/>
                <a:gd name="T6" fmla="+- 0 3323 3322"/>
                <a:gd name="T7" fmla="*/ 3323 h 1158"/>
                <a:gd name="T8" fmla="+- 0 9474 9330"/>
                <a:gd name="T9" fmla="*/ T8 w 530"/>
                <a:gd name="T10" fmla="+- 0 3327 3322"/>
                <a:gd name="T11" fmla="*/ 3327 h 1158"/>
                <a:gd name="T12" fmla="+- 0 9386 9330"/>
                <a:gd name="T13" fmla="*/ T12 w 530"/>
                <a:gd name="T14" fmla="+- 0 3328 3322"/>
                <a:gd name="T15" fmla="*/ 3328 h 1158"/>
                <a:gd name="T16" fmla="+- 0 9363 9330"/>
                <a:gd name="T17" fmla="*/ T16 w 530"/>
                <a:gd name="T18" fmla="+- 0 3332 3322"/>
                <a:gd name="T19" fmla="*/ 3332 h 1158"/>
                <a:gd name="T20" fmla="+- 0 9345 9330"/>
                <a:gd name="T21" fmla="*/ T20 w 530"/>
                <a:gd name="T22" fmla="+- 0 3343 3322"/>
                <a:gd name="T23" fmla="*/ 3343 h 1158"/>
                <a:gd name="T24" fmla="+- 0 9334 9330"/>
                <a:gd name="T25" fmla="*/ T24 w 530"/>
                <a:gd name="T26" fmla="+- 0 3360 3322"/>
                <a:gd name="T27" fmla="*/ 3360 h 1158"/>
                <a:gd name="T28" fmla="+- 0 9330 9330"/>
                <a:gd name="T29" fmla="*/ T28 w 530"/>
                <a:gd name="T30" fmla="+- 0 3383 3322"/>
                <a:gd name="T31" fmla="*/ 3383 h 1158"/>
                <a:gd name="T32" fmla="+- 0 9330 9330"/>
                <a:gd name="T33" fmla="*/ T32 w 530"/>
                <a:gd name="T34" fmla="+- 0 4424 3322"/>
                <a:gd name="T35" fmla="*/ 4424 h 1158"/>
                <a:gd name="T36" fmla="+- 0 9362 9330"/>
                <a:gd name="T37" fmla="*/ T36 w 530"/>
                <a:gd name="T38" fmla="+- 0 4476 3322"/>
                <a:gd name="T39" fmla="*/ 4476 h 1158"/>
                <a:gd name="T40" fmla="+- 0 9796 9330"/>
                <a:gd name="T41" fmla="*/ T40 w 530"/>
                <a:gd name="T42" fmla="+- 0 4480 3322"/>
                <a:gd name="T43" fmla="*/ 4480 h 1158"/>
                <a:gd name="T44" fmla="+- 0 9821 9330"/>
                <a:gd name="T45" fmla="*/ T44 w 530"/>
                <a:gd name="T46" fmla="+- 0 4476 3322"/>
                <a:gd name="T47" fmla="*/ 4476 h 1158"/>
                <a:gd name="T48" fmla="+- 0 9838 9330"/>
                <a:gd name="T49" fmla="*/ T48 w 530"/>
                <a:gd name="T50" fmla="+- 0 4465 3322"/>
                <a:gd name="T51" fmla="*/ 4465 h 1158"/>
                <a:gd name="T52" fmla="+- 0 9850 9330"/>
                <a:gd name="T53" fmla="*/ T52 w 530"/>
                <a:gd name="T54" fmla="+- 0 4447 3322"/>
                <a:gd name="T55" fmla="*/ 4447 h 1158"/>
                <a:gd name="T56" fmla="+- 0 9853 9330"/>
                <a:gd name="T57" fmla="*/ T56 w 530"/>
                <a:gd name="T58" fmla="+- 0 4423 3322"/>
                <a:gd name="T59" fmla="*/ 4423 h 1158"/>
                <a:gd name="T60" fmla="+- 0 9854 9330"/>
                <a:gd name="T61" fmla="*/ T60 w 530"/>
                <a:gd name="T62" fmla="+- 0 3707 3322"/>
                <a:gd name="T63" fmla="*/ 3707 h 1158"/>
                <a:gd name="T64" fmla="+- 0 9858 9330"/>
                <a:gd name="T65" fmla="*/ T64 w 530"/>
                <a:gd name="T66" fmla="+- 0 3688 3322"/>
                <a:gd name="T67" fmla="*/ 3688 h 1158"/>
                <a:gd name="T68" fmla="+- 0 9859 9330"/>
                <a:gd name="T69" fmla="*/ T68 w 530"/>
                <a:gd name="T70" fmla="+- 0 3670 3322"/>
                <a:gd name="T71" fmla="*/ 3670 h 1158"/>
                <a:gd name="T72" fmla="+- 0 9858 9330"/>
                <a:gd name="T73" fmla="*/ T72 w 530"/>
                <a:gd name="T74" fmla="+- 0 3651 3322"/>
                <a:gd name="T75" fmla="*/ 3651 h 1158"/>
                <a:gd name="T76" fmla="+- 0 9854 9330"/>
                <a:gd name="T77" fmla="*/ T76 w 530"/>
                <a:gd name="T78" fmla="+- 0 3633 3322"/>
                <a:gd name="T79" fmla="*/ 3633 h 1158"/>
                <a:gd name="T80" fmla="+- 0 9853 9330"/>
                <a:gd name="T81" fmla="*/ T80 w 530"/>
                <a:gd name="T82" fmla="+- 0 3386 3322"/>
                <a:gd name="T83" fmla="*/ 3386 h 1158"/>
                <a:gd name="T84" fmla="+- 0 9820 9330"/>
                <a:gd name="T85" fmla="*/ T84 w 530"/>
                <a:gd name="T86" fmla="+- 0 3332 3322"/>
                <a:gd name="T87" fmla="*/ 3332 h 1158"/>
                <a:gd name="T88" fmla="+- 0 9548 9330"/>
                <a:gd name="T89" fmla="*/ T88 w 530"/>
                <a:gd name="T90" fmla="+- 0 3327 3322"/>
                <a:gd name="T91" fmla="*/ 3327 h 1158"/>
                <a:gd name="T92" fmla="+- 0 9530 9330"/>
                <a:gd name="T93" fmla="*/ T92 w 530"/>
                <a:gd name="T94" fmla="+- 0 3323 3322"/>
                <a:gd name="T95" fmla="*/ 3323 h 1158"/>
                <a:gd name="T96" fmla="+- 0 9511 9330"/>
                <a:gd name="T97" fmla="*/ T96 w 530"/>
                <a:gd name="T98" fmla="+- 0 3322 3322"/>
                <a:gd name="T99" fmla="*/ 3322 h 1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</a:cxnLst>
              <a:rect l="0" t="0" r="r" b="b"/>
              <a:pathLst>
                <a:path w="530" h="1158">
                  <a:moveTo>
                    <a:pt x="181" y="0"/>
                  </a:moveTo>
                  <a:lnTo>
                    <a:pt x="163" y="1"/>
                  </a:lnTo>
                  <a:lnTo>
                    <a:pt x="144" y="5"/>
                  </a:lnTo>
                  <a:lnTo>
                    <a:pt x="56" y="6"/>
                  </a:lnTo>
                  <a:lnTo>
                    <a:pt x="33" y="10"/>
                  </a:lnTo>
                  <a:lnTo>
                    <a:pt x="15" y="21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0" y="1102"/>
                  </a:lnTo>
                  <a:lnTo>
                    <a:pt x="32" y="1154"/>
                  </a:lnTo>
                  <a:lnTo>
                    <a:pt x="466" y="1158"/>
                  </a:lnTo>
                  <a:lnTo>
                    <a:pt x="491" y="1154"/>
                  </a:lnTo>
                  <a:lnTo>
                    <a:pt x="508" y="1143"/>
                  </a:lnTo>
                  <a:lnTo>
                    <a:pt x="520" y="1125"/>
                  </a:lnTo>
                  <a:lnTo>
                    <a:pt x="523" y="1101"/>
                  </a:lnTo>
                  <a:lnTo>
                    <a:pt x="524" y="385"/>
                  </a:lnTo>
                  <a:lnTo>
                    <a:pt x="528" y="366"/>
                  </a:lnTo>
                  <a:lnTo>
                    <a:pt x="529" y="348"/>
                  </a:lnTo>
                  <a:lnTo>
                    <a:pt x="528" y="329"/>
                  </a:lnTo>
                  <a:lnTo>
                    <a:pt x="524" y="311"/>
                  </a:lnTo>
                  <a:lnTo>
                    <a:pt x="523" y="64"/>
                  </a:lnTo>
                  <a:lnTo>
                    <a:pt x="490" y="10"/>
                  </a:lnTo>
                  <a:lnTo>
                    <a:pt x="218" y="5"/>
                  </a:lnTo>
                  <a:lnTo>
                    <a:pt x="20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B5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899" name="Freeform 140">
              <a:extLst>
                <a:ext uri="{FF2B5EF4-FFF2-40B4-BE49-F238E27FC236}">
                  <a16:creationId xmlns:a16="http://schemas.microsoft.com/office/drawing/2014/main" xmlns="" id="{6FAD6DAC-8BEE-4E49-ADF9-0C9DC7348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7" y="3845"/>
              <a:ext cx="322" cy="634"/>
            </a:xfrm>
            <a:custGeom>
              <a:avLst/>
              <a:gdLst>
                <a:gd name="T0" fmla="+- 0 10089 10007"/>
                <a:gd name="T1" fmla="*/ T0 w 322"/>
                <a:gd name="T2" fmla="+- 0 3846 3846"/>
                <a:gd name="T3" fmla="*/ 3846 h 634"/>
                <a:gd name="T4" fmla="+- 0 10053 10007"/>
                <a:gd name="T5" fmla="*/ T4 w 322"/>
                <a:gd name="T6" fmla="+- 0 3846 3846"/>
                <a:gd name="T7" fmla="*/ 3846 h 634"/>
                <a:gd name="T8" fmla="+- 0 10016 10007"/>
                <a:gd name="T9" fmla="*/ T8 w 322"/>
                <a:gd name="T10" fmla="+- 0 3847 3846"/>
                <a:gd name="T11" fmla="*/ 3847 h 634"/>
                <a:gd name="T12" fmla="+- 0 10007 10007"/>
                <a:gd name="T13" fmla="*/ T12 w 322"/>
                <a:gd name="T14" fmla="+- 0 3852 3846"/>
                <a:gd name="T15" fmla="*/ 3852 h 634"/>
                <a:gd name="T16" fmla="+- 0 10008 10007"/>
                <a:gd name="T17" fmla="*/ T16 w 322"/>
                <a:gd name="T18" fmla="+- 0 3856 3846"/>
                <a:gd name="T19" fmla="*/ 3856 h 634"/>
                <a:gd name="T20" fmla="+- 0 10010 10007"/>
                <a:gd name="T21" fmla="*/ T20 w 322"/>
                <a:gd name="T22" fmla="+- 0 3861 3846"/>
                <a:gd name="T23" fmla="*/ 3861 h 634"/>
                <a:gd name="T24" fmla="+- 0 10010 10007"/>
                <a:gd name="T25" fmla="*/ T24 w 322"/>
                <a:gd name="T26" fmla="+- 0 3874 3846"/>
                <a:gd name="T27" fmla="*/ 3874 h 634"/>
                <a:gd name="T28" fmla="+- 0 10010 10007"/>
                <a:gd name="T29" fmla="*/ T28 w 322"/>
                <a:gd name="T30" fmla="+- 0 4315 3846"/>
                <a:gd name="T31" fmla="*/ 4315 h 634"/>
                <a:gd name="T32" fmla="+- 0 10041 10007"/>
                <a:gd name="T33" fmla="*/ T32 w 322"/>
                <a:gd name="T34" fmla="+- 0 4415 3846"/>
                <a:gd name="T35" fmla="*/ 4415 h 634"/>
                <a:gd name="T36" fmla="+- 0 10131 10007"/>
                <a:gd name="T37" fmla="*/ T36 w 322"/>
                <a:gd name="T38" fmla="+- 0 4476 3846"/>
                <a:gd name="T39" fmla="*/ 4476 h 634"/>
                <a:gd name="T40" fmla="+- 0 10186 10007"/>
                <a:gd name="T41" fmla="*/ T40 w 322"/>
                <a:gd name="T42" fmla="+- 0 4479 3846"/>
                <a:gd name="T43" fmla="*/ 4479 h 634"/>
                <a:gd name="T44" fmla="+- 0 10241 10007"/>
                <a:gd name="T45" fmla="*/ T44 w 322"/>
                <a:gd name="T46" fmla="+- 0 4461 3846"/>
                <a:gd name="T47" fmla="*/ 4461 h 634"/>
                <a:gd name="T48" fmla="+- 0 10285 10007"/>
                <a:gd name="T49" fmla="*/ T48 w 322"/>
                <a:gd name="T50" fmla="+- 0 4427 3846"/>
                <a:gd name="T51" fmla="*/ 4427 h 634"/>
                <a:gd name="T52" fmla="+- 0 10314 10007"/>
                <a:gd name="T53" fmla="*/ T52 w 322"/>
                <a:gd name="T54" fmla="+- 0 4380 3846"/>
                <a:gd name="T55" fmla="*/ 4380 h 634"/>
                <a:gd name="T56" fmla="+- 0 10325 10007"/>
                <a:gd name="T57" fmla="*/ T56 w 322"/>
                <a:gd name="T58" fmla="+- 0 4324 3846"/>
                <a:gd name="T59" fmla="*/ 4324 h 634"/>
                <a:gd name="T60" fmla="+- 0 10325 10007"/>
                <a:gd name="T61" fmla="*/ T60 w 322"/>
                <a:gd name="T62" fmla="+- 0 4178 3846"/>
                <a:gd name="T63" fmla="*/ 4178 h 634"/>
                <a:gd name="T64" fmla="+- 0 10329 10007"/>
                <a:gd name="T65" fmla="*/ T64 w 322"/>
                <a:gd name="T66" fmla="+- 0 4173 3846"/>
                <a:gd name="T67" fmla="*/ 4173 h 634"/>
                <a:gd name="T68" fmla="+- 0 10329 10007"/>
                <a:gd name="T69" fmla="*/ T68 w 322"/>
                <a:gd name="T70" fmla="+- 0 4168 3846"/>
                <a:gd name="T71" fmla="*/ 4168 h 634"/>
                <a:gd name="T72" fmla="+- 0 10324 10007"/>
                <a:gd name="T73" fmla="*/ T72 w 322"/>
                <a:gd name="T74" fmla="+- 0 4164 3846"/>
                <a:gd name="T75" fmla="*/ 4164 h 634"/>
                <a:gd name="T76" fmla="+- 0 10316 10007"/>
                <a:gd name="T77" fmla="*/ T76 w 322"/>
                <a:gd name="T78" fmla="+- 0 4160 3846"/>
                <a:gd name="T79" fmla="*/ 4160 h 634"/>
                <a:gd name="T80" fmla="+- 0 10308 10007"/>
                <a:gd name="T81" fmla="*/ T80 w 322"/>
                <a:gd name="T82" fmla="+- 0 4160 3846"/>
                <a:gd name="T83" fmla="*/ 4160 h 634"/>
                <a:gd name="T84" fmla="+- 0 10173 10007"/>
                <a:gd name="T85" fmla="*/ T84 w 322"/>
                <a:gd name="T86" fmla="+- 0 4160 3846"/>
                <a:gd name="T87" fmla="*/ 4160 h 634"/>
                <a:gd name="T88" fmla="+- 0 10173 10007"/>
                <a:gd name="T89" fmla="*/ T88 w 322"/>
                <a:gd name="T90" fmla="+- 0 4160 3846"/>
                <a:gd name="T91" fmla="*/ 4160 h 634"/>
                <a:gd name="T92" fmla="+- 0 10173 10007"/>
                <a:gd name="T93" fmla="*/ T92 w 322"/>
                <a:gd name="T94" fmla="+- 0 3868 3846"/>
                <a:gd name="T95" fmla="*/ 3868 h 634"/>
                <a:gd name="T96" fmla="+- 0 10174 10007"/>
                <a:gd name="T97" fmla="*/ T96 w 322"/>
                <a:gd name="T98" fmla="+- 0 3858 3846"/>
                <a:gd name="T99" fmla="*/ 3858 h 634"/>
                <a:gd name="T100" fmla="+- 0 10168 10007"/>
                <a:gd name="T101" fmla="*/ T100 w 322"/>
                <a:gd name="T102" fmla="+- 0 3850 3846"/>
                <a:gd name="T103" fmla="*/ 3850 h 634"/>
                <a:gd name="T104" fmla="+- 0 10165 10007"/>
                <a:gd name="T105" fmla="*/ T104 w 322"/>
                <a:gd name="T106" fmla="+- 0 3848 3846"/>
                <a:gd name="T107" fmla="*/ 3848 h 634"/>
                <a:gd name="T108" fmla="+- 0 10162 10007"/>
                <a:gd name="T109" fmla="*/ T108 w 322"/>
                <a:gd name="T110" fmla="+- 0 3847 3846"/>
                <a:gd name="T111" fmla="*/ 3847 h 634"/>
                <a:gd name="T112" fmla="+- 0 10124 10007"/>
                <a:gd name="T113" fmla="*/ T112 w 322"/>
                <a:gd name="T114" fmla="+- 0 3846 3846"/>
                <a:gd name="T115" fmla="*/ 3846 h 634"/>
                <a:gd name="T116" fmla="+- 0 10089 10007"/>
                <a:gd name="T117" fmla="*/ T116 w 322"/>
                <a:gd name="T118" fmla="+- 0 3846 3846"/>
                <a:gd name="T119" fmla="*/ 3846 h 6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322" h="634">
                  <a:moveTo>
                    <a:pt x="82" y="0"/>
                  </a:moveTo>
                  <a:lnTo>
                    <a:pt x="46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" y="10"/>
                  </a:lnTo>
                  <a:lnTo>
                    <a:pt x="3" y="15"/>
                  </a:lnTo>
                  <a:lnTo>
                    <a:pt x="3" y="28"/>
                  </a:lnTo>
                  <a:lnTo>
                    <a:pt x="3" y="469"/>
                  </a:lnTo>
                  <a:lnTo>
                    <a:pt x="34" y="569"/>
                  </a:lnTo>
                  <a:lnTo>
                    <a:pt x="124" y="630"/>
                  </a:lnTo>
                  <a:lnTo>
                    <a:pt x="179" y="633"/>
                  </a:lnTo>
                  <a:lnTo>
                    <a:pt x="234" y="615"/>
                  </a:lnTo>
                  <a:lnTo>
                    <a:pt x="278" y="581"/>
                  </a:lnTo>
                  <a:lnTo>
                    <a:pt x="307" y="534"/>
                  </a:lnTo>
                  <a:lnTo>
                    <a:pt x="318" y="478"/>
                  </a:lnTo>
                  <a:lnTo>
                    <a:pt x="318" y="332"/>
                  </a:lnTo>
                  <a:lnTo>
                    <a:pt x="322" y="327"/>
                  </a:lnTo>
                  <a:lnTo>
                    <a:pt x="322" y="322"/>
                  </a:lnTo>
                  <a:lnTo>
                    <a:pt x="317" y="318"/>
                  </a:lnTo>
                  <a:lnTo>
                    <a:pt x="309" y="314"/>
                  </a:lnTo>
                  <a:lnTo>
                    <a:pt x="301" y="314"/>
                  </a:lnTo>
                  <a:lnTo>
                    <a:pt x="166" y="314"/>
                  </a:lnTo>
                  <a:lnTo>
                    <a:pt x="166" y="22"/>
                  </a:lnTo>
                  <a:lnTo>
                    <a:pt x="167" y="12"/>
                  </a:lnTo>
                  <a:lnTo>
                    <a:pt x="161" y="4"/>
                  </a:lnTo>
                  <a:lnTo>
                    <a:pt x="158" y="2"/>
                  </a:lnTo>
                  <a:lnTo>
                    <a:pt x="155" y="1"/>
                  </a:lnTo>
                  <a:lnTo>
                    <a:pt x="117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0" name="Freeform 139">
              <a:extLst>
                <a:ext uri="{FF2B5EF4-FFF2-40B4-BE49-F238E27FC236}">
                  <a16:creationId xmlns:a16="http://schemas.microsoft.com/office/drawing/2014/main" xmlns="" id="{A941BDB9-BFB9-4CE2-A350-D8170A54E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4" y="3374"/>
              <a:ext cx="321" cy="478"/>
            </a:xfrm>
            <a:custGeom>
              <a:avLst/>
              <a:gdLst>
                <a:gd name="T0" fmla="+- 0 10319 10004"/>
                <a:gd name="T1" fmla="*/ T0 w 321"/>
                <a:gd name="T2" fmla="+- 0 3374 3374"/>
                <a:gd name="T3" fmla="*/ 3374 h 478"/>
                <a:gd name="T4" fmla="+- 0 10311 10004"/>
                <a:gd name="T5" fmla="*/ T4 w 321"/>
                <a:gd name="T6" fmla="+- 0 3375 3374"/>
                <a:gd name="T7" fmla="*/ 3375 h 478"/>
                <a:gd name="T8" fmla="+- 0 10024 10004"/>
                <a:gd name="T9" fmla="*/ T8 w 321"/>
                <a:gd name="T10" fmla="+- 0 3375 3374"/>
                <a:gd name="T11" fmla="*/ 3375 h 478"/>
                <a:gd name="T12" fmla="+- 0 10016 10004"/>
                <a:gd name="T13" fmla="*/ T12 w 321"/>
                <a:gd name="T14" fmla="+- 0 3374 3374"/>
                <a:gd name="T15" fmla="*/ 3374 h 478"/>
                <a:gd name="T16" fmla="+- 0 10011 10004"/>
                <a:gd name="T17" fmla="*/ T16 w 321"/>
                <a:gd name="T18" fmla="+- 0 3381 3374"/>
                <a:gd name="T19" fmla="*/ 3381 h 478"/>
                <a:gd name="T20" fmla="+- 0 10010 10004"/>
                <a:gd name="T21" fmla="*/ T20 w 321"/>
                <a:gd name="T22" fmla="+- 0 3786 3374"/>
                <a:gd name="T23" fmla="*/ 3786 h 478"/>
                <a:gd name="T24" fmla="+- 0 10006 10004"/>
                <a:gd name="T25" fmla="*/ T24 w 321"/>
                <a:gd name="T26" fmla="+- 0 3802 3374"/>
                <a:gd name="T27" fmla="*/ 3802 h 478"/>
                <a:gd name="T28" fmla="+- 0 10004 10004"/>
                <a:gd name="T29" fmla="*/ T28 w 321"/>
                <a:gd name="T30" fmla="+- 0 3819 3374"/>
                <a:gd name="T31" fmla="*/ 3819 h 478"/>
                <a:gd name="T32" fmla="+- 0 10006 10004"/>
                <a:gd name="T33" fmla="*/ T32 w 321"/>
                <a:gd name="T34" fmla="+- 0 3835 3374"/>
                <a:gd name="T35" fmla="*/ 3835 h 478"/>
                <a:gd name="T36" fmla="+- 0 10011 10004"/>
                <a:gd name="T37" fmla="*/ T36 w 321"/>
                <a:gd name="T38" fmla="+- 0 3852 3374"/>
                <a:gd name="T39" fmla="*/ 3852 h 478"/>
                <a:gd name="T40" fmla="+- 0 10167 10004"/>
                <a:gd name="T41" fmla="*/ T40 w 321"/>
                <a:gd name="T42" fmla="+- 0 3851 3374"/>
                <a:gd name="T43" fmla="*/ 3851 h 478"/>
                <a:gd name="T44" fmla="+- 0 10175 10004"/>
                <a:gd name="T45" fmla="*/ T44 w 321"/>
                <a:gd name="T46" fmla="+- 0 3844 3374"/>
                <a:gd name="T47" fmla="*/ 3844 h 478"/>
                <a:gd name="T48" fmla="+- 0 10173 10004"/>
                <a:gd name="T49" fmla="*/ T48 w 321"/>
                <a:gd name="T50" fmla="+- 0 3834 3374"/>
                <a:gd name="T51" fmla="*/ 3834 h 478"/>
                <a:gd name="T52" fmla="+- 0 10173 10004"/>
                <a:gd name="T53" fmla="*/ T52 w 321"/>
                <a:gd name="T54" fmla="+- 0 3623 3374"/>
                <a:gd name="T55" fmla="*/ 3623 h 478"/>
                <a:gd name="T56" fmla="+- 0 10309 10004"/>
                <a:gd name="T57" fmla="*/ T56 w 321"/>
                <a:gd name="T58" fmla="+- 0 3595 3374"/>
                <a:gd name="T59" fmla="*/ 3595 h 478"/>
                <a:gd name="T60" fmla="+- 0 10318 10004"/>
                <a:gd name="T61" fmla="*/ T60 w 321"/>
                <a:gd name="T62" fmla="+- 0 3596 3374"/>
                <a:gd name="T63" fmla="*/ 3596 h 478"/>
                <a:gd name="T64" fmla="+- 0 10324 10004"/>
                <a:gd name="T65" fmla="*/ T64 w 321"/>
                <a:gd name="T66" fmla="+- 0 3589 3374"/>
                <a:gd name="T67" fmla="*/ 3589 h 478"/>
                <a:gd name="T68" fmla="+- 0 10325 10004"/>
                <a:gd name="T69" fmla="*/ T68 w 321"/>
                <a:gd name="T70" fmla="+- 0 3381 3374"/>
                <a:gd name="T71" fmla="*/ 3381 h 478"/>
                <a:gd name="T72" fmla="+- 0 10319 10004"/>
                <a:gd name="T73" fmla="*/ T72 w 321"/>
                <a:gd name="T74" fmla="+- 0 3374 3374"/>
                <a:gd name="T75" fmla="*/ 3374 h 4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</a:cxnLst>
              <a:rect l="0" t="0" r="r" b="b"/>
              <a:pathLst>
                <a:path w="321" h="478">
                  <a:moveTo>
                    <a:pt x="315" y="0"/>
                  </a:moveTo>
                  <a:lnTo>
                    <a:pt x="307" y="1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7" y="7"/>
                  </a:lnTo>
                  <a:lnTo>
                    <a:pt x="6" y="412"/>
                  </a:lnTo>
                  <a:lnTo>
                    <a:pt x="2" y="428"/>
                  </a:lnTo>
                  <a:lnTo>
                    <a:pt x="0" y="445"/>
                  </a:lnTo>
                  <a:lnTo>
                    <a:pt x="2" y="461"/>
                  </a:lnTo>
                  <a:lnTo>
                    <a:pt x="7" y="478"/>
                  </a:lnTo>
                  <a:lnTo>
                    <a:pt x="163" y="477"/>
                  </a:lnTo>
                  <a:lnTo>
                    <a:pt x="171" y="470"/>
                  </a:lnTo>
                  <a:lnTo>
                    <a:pt x="169" y="460"/>
                  </a:lnTo>
                  <a:lnTo>
                    <a:pt x="169" y="249"/>
                  </a:lnTo>
                  <a:lnTo>
                    <a:pt x="305" y="221"/>
                  </a:lnTo>
                  <a:lnTo>
                    <a:pt x="314" y="222"/>
                  </a:lnTo>
                  <a:lnTo>
                    <a:pt x="320" y="215"/>
                  </a:lnTo>
                  <a:lnTo>
                    <a:pt x="321" y="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1" name="Freeform 138">
              <a:extLst>
                <a:ext uri="{FF2B5EF4-FFF2-40B4-BE49-F238E27FC236}">
                  <a16:creationId xmlns:a16="http://schemas.microsoft.com/office/drawing/2014/main" xmlns="" id="{F6B7F70D-9205-465E-8539-06848445F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7" y="3588"/>
              <a:ext cx="164" cy="578"/>
            </a:xfrm>
            <a:custGeom>
              <a:avLst/>
              <a:gdLst>
                <a:gd name="T0" fmla="+- 0 10170 10167"/>
                <a:gd name="T1" fmla="*/ T0 w 164"/>
                <a:gd name="T2" fmla="+- 0 3589 3589"/>
                <a:gd name="T3" fmla="*/ 3589 h 578"/>
                <a:gd name="T4" fmla="+- 0 10167 10167"/>
                <a:gd name="T5" fmla="*/ T4 w 164"/>
                <a:gd name="T6" fmla="+- 0 3593 3589"/>
                <a:gd name="T7" fmla="*/ 3593 h 578"/>
                <a:gd name="T8" fmla="+- 0 10167 10167"/>
                <a:gd name="T9" fmla="*/ T8 w 164"/>
                <a:gd name="T10" fmla="+- 0 3668 3589"/>
                <a:gd name="T11" fmla="*/ 3668 h 578"/>
                <a:gd name="T12" fmla="+- 0 10167 10167"/>
                <a:gd name="T13" fmla="*/ T12 w 164"/>
                <a:gd name="T14" fmla="+- 0 3851 3589"/>
                <a:gd name="T15" fmla="*/ 3851 h 578"/>
                <a:gd name="T16" fmla="+- 0 10167 10167"/>
                <a:gd name="T17" fmla="*/ T16 w 164"/>
                <a:gd name="T18" fmla="+- 0 4073 3589"/>
                <a:gd name="T19" fmla="*/ 4073 h 578"/>
                <a:gd name="T20" fmla="+- 0 10167 10167"/>
                <a:gd name="T21" fmla="*/ T20 w 164"/>
                <a:gd name="T22" fmla="+- 0 4163 3589"/>
                <a:gd name="T23" fmla="*/ 4163 h 578"/>
                <a:gd name="T24" fmla="+- 0 10172 10167"/>
                <a:gd name="T25" fmla="*/ T24 w 164"/>
                <a:gd name="T26" fmla="+- 0 4166 3589"/>
                <a:gd name="T27" fmla="*/ 4166 h 578"/>
                <a:gd name="T28" fmla="+- 0 10221 10167"/>
                <a:gd name="T29" fmla="*/ T28 w 164"/>
                <a:gd name="T30" fmla="+- 0 4165 3589"/>
                <a:gd name="T31" fmla="*/ 4165 h 578"/>
                <a:gd name="T32" fmla="+- 0 10324 10167"/>
                <a:gd name="T33" fmla="*/ T32 w 164"/>
                <a:gd name="T34" fmla="+- 0 4166 3589"/>
                <a:gd name="T35" fmla="*/ 4166 h 578"/>
                <a:gd name="T36" fmla="+- 0 10329 10167"/>
                <a:gd name="T37" fmla="*/ T36 w 164"/>
                <a:gd name="T38" fmla="+- 0 4150 3589"/>
                <a:gd name="T39" fmla="*/ 4150 h 578"/>
                <a:gd name="T40" fmla="+- 0 10331 10167"/>
                <a:gd name="T41" fmla="*/ T40 w 164"/>
                <a:gd name="T42" fmla="+- 0 4135 3589"/>
                <a:gd name="T43" fmla="*/ 4135 h 578"/>
                <a:gd name="T44" fmla="+- 0 10329 10167"/>
                <a:gd name="T45" fmla="*/ T44 w 164"/>
                <a:gd name="T46" fmla="+- 0 4119 3589"/>
                <a:gd name="T47" fmla="*/ 4119 h 578"/>
                <a:gd name="T48" fmla="+- 0 10325 10167"/>
                <a:gd name="T49" fmla="*/ T48 w 164"/>
                <a:gd name="T50" fmla="+- 0 4104 3589"/>
                <a:gd name="T51" fmla="*/ 4104 h 578"/>
                <a:gd name="T52" fmla="+- 0 10324 10167"/>
                <a:gd name="T53" fmla="*/ T52 w 164"/>
                <a:gd name="T54" fmla="+- 0 3589 3589"/>
                <a:gd name="T55" fmla="*/ 3589 h 578"/>
                <a:gd name="T56" fmla="+- 0 10219 10167"/>
                <a:gd name="T57" fmla="*/ T56 w 164"/>
                <a:gd name="T58" fmla="+- 0 3590 3589"/>
                <a:gd name="T59" fmla="*/ 3590 h 578"/>
                <a:gd name="T60" fmla="+- 0 10170 10167"/>
                <a:gd name="T61" fmla="*/ T60 w 164"/>
                <a:gd name="T62" fmla="+- 0 3589 3589"/>
                <a:gd name="T63" fmla="*/ 3589 h 5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64" h="578">
                  <a:moveTo>
                    <a:pt x="3" y="0"/>
                  </a:moveTo>
                  <a:lnTo>
                    <a:pt x="0" y="4"/>
                  </a:lnTo>
                  <a:lnTo>
                    <a:pt x="0" y="79"/>
                  </a:lnTo>
                  <a:lnTo>
                    <a:pt x="0" y="262"/>
                  </a:lnTo>
                  <a:lnTo>
                    <a:pt x="0" y="484"/>
                  </a:lnTo>
                  <a:lnTo>
                    <a:pt x="0" y="574"/>
                  </a:lnTo>
                  <a:lnTo>
                    <a:pt x="5" y="577"/>
                  </a:lnTo>
                  <a:lnTo>
                    <a:pt x="54" y="576"/>
                  </a:lnTo>
                  <a:lnTo>
                    <a:pt x="157" y="577"/>
                  </a:lnTo>
                  <a:lnTo>
                    <a:pt x="162" y="561"/>
                  </a:lnTo>
                  <a:lnTo>
                    <a:pt x="164" y="546"/>
                  </a:lnTo>
                  <a:lnTo>
                    <a:pt x="162" y="530"/>
                  </a:lnTo>
                  <a:lnTo>
                    <a:pt x="158" y="515"/>
                  </a:lnTo>
                  <a:lnTo>
                    <a:pt x="157" y="0"/>
                  </a:lnTo>
                  <a:lnTo>
                    <a:pt x="5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C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2" name="Freeform 137">
              <a:extLst>
                <a:ext uri="{FF2B5EF4-FFF2-40B4-BE49-F238E27FC236}">
                  <a16:creationId xmlns:a16="http://schemas.microsoft.com/office/drawing/2014/main" xmlns="" id="{A970D88D-97F4-418A-988F-556B7043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8" y="3066"/>
              <a:ext cx="419" cy="315"/>
            </a:xfrm>
            <a:custGeom>
              <a:avLst/>
              <a:gdLst>
                <a:gd name="T0" fmla="+- 0 10246 9958"/>
                <a:gd name="T1" fmla="*/ T0 w 419"/>
                <a:gd name="T2" fmla="+- 0 3067 3067"/>
                <a:gd name="T3" fmla="*/ 3067 h 315"/>
                <a:gd name="T4" fmla="+- 0 10194 9958"/>
                <a:gd name="T5" fmla="*/ T4 w 419"/>
                <a:gd name="T6" fmla="+- 0 3067 3067"/>
                <a:gd name="T7" fmla="*/ 3067 h 315"/>
                <a:gd name="T8" fmla="+- 0 10189 9958"/>
                <a:gd name="T9" fmla="*/ T8 w 419"/>
                <a:gd name="T10" fmla="+- 0 3071 3067"/>
                <a:gd name="T11" fmla="*/ 3071 h 315"/>
                <a:gd name="T12" fmla="+- 0 10188 9958"/>
                <a:gd name="T13" fmla="*/ T12 w 419"/>
                <a:gd name="T14" fmla="+- 0 3091 3067"/>
                <a:gd name="T15" fmla="*/ 3091 h 315"/>
                <a:gd name="T16" fmla="+- 0 10188 9958"/>
                <a:gd name="T17" fmla="*/ T16 w 419"/>
                <a:gd name="T18" fmla="+- 0 3259 3067"/>
                <a:gd name="T19" fmla="*/ 3259 h 315"/>
                <a:gd name="T20" fmla="+- 0 10190 9958"/>
                <a:gd name="T21" fmla="*/ T20 w 419"/>
                <a:gd name="T22" fmla="+- 0 3267 3067"/>
                <a:gd name="T23" fmla="*/ 3267 h 315"/>
                <a:gd name="T24" fmla="+- 0 10179 9958"/>
                <a:gd name="T25" fmla="*/ T24 w 419"/>
                <a:gd name="T26" fmla="+- 0 3270 3067"/>
                <a:gd name="T27" fmla="*/ 3270 h 315"/>
                <a:gd name="T28" fmla="+- 0 10146 9958"/>
                <a:gd name="T29" fmla="*/ T28 w 419"/>
                <a:gd name="T30" fmla="+- 0 3083 3067"/>
                <a:gd name="T31" fmla="*/ 3083 h 315"/>
                <a:gd name="T32" fmla="+- 0 10148 9958"/>
                <a:gd name="T33" fmla="*/ T32 w 419"/>
                <a:gd name="T34" fmla="+- 0 3074 3067"/>
                <a:gd name="T35" fmla="*/ 3074 h 315"/>
                <a:gd name="T36" fmla="+- 0 10141 9958"/>
                <a:gd name="T37" fmla="*/ T36 w 419"/>
                <a:gd name="T38" fmla="+- 0 3067 3067"/>
                <a:gd name="T39" fmla="*/ 3067 h 315"/>
                <a:gd name="T40" fmla="+- 0 10089 9958"/>
                <a:gd name="T41" fmla="*/ T40 w 419"/>
                <a:gd name="T42" fmla="+- 0 3067 3067"/>
                <a:gd name="T43" fmla="*/ 3067 h 315"/>
                <a:gd name="T44" fmla="+- 0 10082 9958"/>
                <a:gd name="T45" fmla="*/ T44 w 419"/>
                <a:gd name="T46" fmla="+- 0 3074 3067"/>
                <a:gd name="T47" fmla="*/ 3074 h 315"/>
                <a:gd name="T48" fmla="+- 0 10084 9958"/>
                <a:gd name="T49" fmla="*/ T48 w 419"/>
                <a:gd name="T50" fmla="+- 0 3083 3067"/>
                <a:gd name="T51" fmla="*/ 3083 h 315"/>
                <a:gd name="T52" fmla="+- 0 10084 9958"/>
                <a:gd name="T53" fmla="*/ T52 w 419"/>
                <a:gd name="T54" fmla="+- 0 3269 3067"/>
                <a:gd name="T55" fmla="*/ 3269 h 315"/>
                <a:gd name="T56" fmla="+- 0 10083 9958"/>
                <a:gd name="T57" fmla="*/ T56 w 419"/>
                <a:gd name="T58" fmla="+- 0 3270 3067"/>
                <a:gd name="T59" fmla="*/ 3270 h 315"/>
                <a:gd name="T60" fmla="+- 0 10016 9958"/>
                <a:gd name="T61" fmla="*/ T60 w 419"/>
                <a:gd name="T62" fmla="+- 0 3270 3067"/>
                <a:gd name="T63" fmla="*/ 3270 h 315"/>
                <a:gd name="T64" fmla="+- 0 10010 9958"/>
                <a:gd name="T65" fmla="*/ T64 w 419"/>
                <a:gd name="T66" fmla="+- 0 3275 3067"/>
                <a:gd name="T67" fmla="*/ 3275 h 315"/>
                <a:gd name="T68" fmla="+- 0 9989 9958"/>
                <a:gd name="T69" fmla="*/ T68 w 419"/>
                <a:gd name="T70" fmla="+- 0 3281 3067"/>
                <a:gd name="T71" fmla="*/ 3281 h 315"/>
                <a:gd name="T72" fmla="+- 0 9972 9958"/>
                <a:gd name="T73" fmla="*/ T72 w 419"/>
                <a:gd name="T74" fmla="+- 0 3292 3067"/>
                <a:gd name="T75" fmla="*/ 3292 h 315"/>
                <a:gd name="T76" fmla="+- 0 9962 9958"/>
                <a:gd name="T77" fmla="*/ T76 w 419"/>
                <a:gd name="T78" fmla="+- 0 3308 3067"/>
                <a:gd name="T79" fmla="*/ 3308 h 315"/>
                <a:gd name="T80" fmla="+- 0 9958 9958"/>
                <a:gd name="T81" fmla="*/ T80 w 419"/>
                <a:gd name="T82" fmla="+- 0 3327 3067"/>
                <a:gd name="T83" fmla="*/ 3327 h 315"/>
                <a:gd name="T84" fmla="+- 0 9962 9958"/>
                <a:gd name="T85" fmla="*/ T84 w 419"/>
                <a:gd name="T86" fmla="+- 0 3347 3067"/>
                <a:gd name="T87" fmla="*/ 3347 h 315"/>
                <a:gd name="T88" fmla="+- 0 9972 9958"/>
                <a:gd name="T89" fmla="*/ T88 w 419"/>
                <a:gd name="T90" fmla="+- 0 3363 3067"/>
                <a:gd name="T91" fmla="*/ 3363 h 315"/>
                <a:gd name="T92" fmla="+- 0 9988 9958"/>
                <a:gd name="T93" fmla="*/ T92 w 419"/>
                <a:gd name="T94" fmla="+- 0 3374 3067"/>
                <a:gd name="T95" fmla="*/ 3374 h 315"/>
                <a:gd name="T96" fmla="+- 0 10011 9958"/>
                <a:gd name="T97" fmla="*/ T96 w 419"/>
                <a:gd name="T98" fmla="+- 0 3381 3067"/>
                <a:gd name="T99" fmla="*/ 3381 h 315"/>
                <a:gd name="T100" fmla="+- 0 10325 9958"/>
                <a:gd name="T101" fmla="*/ T100 w 419"/>
                <a:gd name="T102" fmla="+- 0 3381 3067"/>
                <a:gd name="T103" fmla="*/ 3381 h 315"/>
                <a:gd name="T104" fmla="+- 0 10347 9958"/>
                <a:gd name="T105" fmla="*/ T104 w 419"/>
                <a:gd name="T106" fmla="+- 0 3374 3067"/>
                <a:gd name="T107" fmla="*/ 3374 h 315"/>
                <a:gd name="T108" fmla="+- 0 10363 9958"/>
                <a:gd name="T109" fmla="*/ T108 w 419"/>
                <a:gd name="T110" fmla="+- 0 3363 3067"/>
                <a:gd name="T111" fmla="*/ 3363 h 315"/>
                <a:gd name="T112" fmla="+- 0 10374 9958"/>
                <a:gd name="T113" fmla="*/ T112 w 419"/>
                <a:gd name="T114" fmla="+- 0 3347 3067"/>
                <a:gd name="T115" fmla="*/ 3347 h 315"/>
                <a:gd name="T116" fmla="+- 0 10377 9958"/>
                <a:gd name="T117" fmla="*/ T116 w 419"/>
                <a:gd name="T118" fmla="+- 0 3327 3067"/>
                <a:gd name="T119" fmla="*/ 3327 h 315"/>
                <a:gd name="T120" fmla="+- 0 10373 9958"/>
                <a:gd name="T121" fmla="*/ T120 w 419"/>
                <a:gd name="T122" fmla="+- 0 3308 3067"/>
                <a:gd name="T123" fmla="*/ 3308 h 315"/>
                <a:gd name="T124" fmla="+- 0 10363 9958"/>
                <a:gd name="T125" fmla="*/ T124 w 419"/>
                <a:gd name="T126" fmla="+- 0 3292 3067"/>
                <a:gd name="T127" fmla="*/ 3292 h 315"/>
                <a:gd name="T128" fmla="+- 0 10346 9958"/>
                <a:gd name="T129" fmla="*/ T128 w 419"/>
                <a:gd name="T130" fmla="+- 0 3281 3067"/>
                <a:gd name="T131" fmla="*/ 3281 h 315"/>
                <a:gd name="T132" fmla="+- 0 10325 9958"/>
                <a:gd name="T133" fmla="*/ T132 w 419"/>
                <a:gd name="T134" fmla="+- 0 3275 3067"/>
                <a:gd name="T135" fmla="*/ 3275 h 315"/>
                <a:gd name="T136" fmla="+- 0 10313 9958"/>
                <a:gd name="T137" fmla="*/ T136 w 419"/>
                <a:gd name="T138" fmla="+- 0 3271 3067"/>
                <a:gd name="T139" fmla="*/ 3271 h 315"/>
                <a:gd name="T140" fmla="+- 0 10300 9958"/>
                <a:gd name="T141" fmla="*/ T140 w 419"/>
                <a:gd name="T142" fmla="+- 0 3270 3067"/>
                <a:gd name="T143" fmla="*/ 3270 h 315"/>
                <a:gd name="T144" fmla="+- 0 10274 9958"/>
                <a:gd name="T145" fmla="*/ T144 w 419"/>
                <a:gd name="T146" fmla="+- 0 3270 3067"/>
                <a:gd name="T147" fmla="*/ 3270 h 315"/>
                <a:gd name="T148" fmla="+- 0 10253 9958"/>
                <a:gd name="T149" fmla="*/ T148 w 419"/>
                <a:gd name="T150" fmla="+- 0 3269 3067"/>
                <a:gd name="T151" fmla="*/ 3269 h 315"/>
                <a:gd name="T152" fmla="+- 0 10251 9958"/>
                <a:gd name="T153" fmla="*/ T152 w 419"/>
                <a:gd name="T154" fmla="+- 0 3269 3067"/>
                <a:gd name="T155" fmla="*/ 3269 h 315"/>
                <a:gd name="T156" fmla="+- 0 10251 9958"/>
                <a:gd name="T157" fmla="*/ T156 w 419"/>
                <a:gd name="T158" fmla="+- 0 3083 3067"/>
                <a:gd name="T159" fmla="*/ 3083 h 315"/>
                <a:gd name="T160" fmla="+- 0 10253 9958"/>
                <a:gd name="T161" fmla="*/ T160 w 419"/>
                <a:gd name="T162" fmla="+- 0 3074 3067"/>
                <a:gd name="T163" fmla="*/ 3074 h 315"/>
                <a:gd name="T164" fmla="+- 0 10246 9958"/>
                <a:gd name="T165" fmla="*/ T164 w 419"/>
                <a:gd name="T166" fmla="+- 0 3067 3067"/>
                <a:gd name="T167" fmla="*/ 3067 h 3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419" h="315">
                  <a:moveTo>
                    <a:pt x="288" y="0"/>
                  </a:moveTo>
                  <a:lnTo>
                    <a:pt x="236" y="0"/>
                  </a:lnTo>
                  <a:lnTo>
                    <a:pt x="231" y="4"/>
                  </a:lnTo>
                  <a:lnTo>
                    <a:pt x="230" y="24"/>
                  </a:lnTo>
                  <a:lnTo>
                    <a:pt x="230" y="192"/>
                  </a:lnTo>
                  <a:lnTo>
                    <a:pt x="232" y="200"/>
                  </a:lnTo>
                  <a:lnTo>
                    <a:pt x="221" y="203"/>
                  </a:lnTo>
                  <a:lnTo>
                    <a:pt x="188" y="16"/>
                  </a:lnTo>
                  <a:lnTo>
                    <a:pt x="190" y="7"/>
                  </a:lnTo>
                  <a:lnTo>
                    <a:pt x="183" y="0"/>
                  </a:lnTo>
                  <a:lnTo>
                    <a:pt x="131" y="0"/>
                  </a:lnTo>
                  <a:lnTo>
                    <a:pt x="124" y="7"/>
                  </a:lnTo>
                  <a:lnTo>
                    <a:pt x="126" y="16"/>
                  </a:lnTo>
                  <a:lnTo>
                    <a:pt x="126" y="202"/>
                  </a:lnTo>
                  <a:lnTo>
                    <a:pt x="125" y="203"/>
                  </a:lnTo>
                  <a:lnTo>
                    <a:pt x="58" y="203"/>
                  </a:lnTo>
                  <a:lnTo>
                    <a:pt x="52" y="208"/>
                  </a:lnTo>
                  <a:lnTo>
                    <a:pt x="31" y="214"/>
                  </a:lnTo>
                  <a:lnTo>
                    <a:pt x="14" y="225"/>
                  </a:lnTo>
                  <a:lnTo>
                    <a:pt x="4" y="241"/>
                  </a:lnTo>
                  <a:lnTo>
                    <a:pt x="0" y="260"/>
                  </a:lnTo>
                  <a:lnTo>
                    <a:pt x="4" y="280"/>
                  </a:lnTo>
                  <a:lnTo>
                    <a:pt x="14" y="296"/>
                  </a:lnTo>
                  <a:lnTo>
                    <a:pt x="30" y="307"/>
                  </a:lnTo>
                  <a:lnTo>
                    <a:pt x="53" y="314"/>
                  </a:lnTo>
                  <a:lnTo>
                    <a:pt x="367" y="314"/>
                  </a:lnTo>
                  <a:lnTo>
                    <a:pt x="389" y="307"/>
                  </a:lnTo>
                  <a:lnTo>
                    <a:pt x="405" y="296"/>
                  </a:lnTo>
                  <a:lnTo>
                    <a:pt x="416" y="280"/>
                  </a:lnTo>
                  <a:lnTo>
                    <a:pt x="419" y="260"/>
                  </a:lnTo>
                  <a:lnTo>
                    <a:pt x="415" y="241"/>
                  </a:lnTo>
                  <a:lnTo>
                    <a:pt x="405" y="225"/>
                  </a:lnTo>
                  <a:lnTo>
                    <a:pt x="388" y="214"/>
                  </a:lnTo>
                  <a:lnTo>
                    <a:pt x="367" y="208"/>
                  </a:lnTo>
                  <a:lnTo>
                    <a:pt x="355" y="204"/>
                  </a:lnTo>
                  <a:lnTo>
                    <a:pt x="342" y="203"/>
                  </a:lnTo>
                  <a:lnTo>
                    <a:pt x="316" y="203"/>
                  </a:lnTo>
                  <a:lnTo>
                    <a:pt x="295" y="202"/>
                  </a:lnTo>
                  <a:lnTo>
                    <a:pt x="293" y="202"/>
                  </a:lnTo>
                  <a:lnTo>
                    <a:pt x="293" y="16"/>
                  </a:lnTo>
                  <a:lnTo>
                    <a:pt x="295" y="7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DB3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3" name="Freeform 136">
              <a:extLst>
                <a:ext uri="{FF2B5EF4-FFF2-40B4-BE49-F238E27FC236}">
                  <a16:creationId xmlns:a16="http://schemas.microsoft.com/office/drawing/2014/main" xmlns="" id="{89880DC3-F2F6-4DFE-90E1-7B0268A72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1" y="2857"/>
              <a:ext cx="301" cy="300"/>
            </a:xfrm>
            <a:custGeom>
              <a:avLst/>
              <a:gdLst>
                <a:gd name="T0" fmla="+- 0 9155 9042"/>
                <a:gd name="T1" fmla="*/ T0 w 301"/>
                <a:gd name="T2" fmla="+- 0 2858 2858"/>
                <a:gd name="T3" fmla="*/ 2858 h 300"/>
                <a:gd name="T4" fmla="+- 0 9081 9042"/>
                <a:gd name="T5" fmla="*/ T4 w 301"/>
                <a:gd name="T6" fmla="+- 0 2881 2858"/>
                <a:gd name="T7" fmla="*/ 2881 h 300"/>
                <a:gd name="T8" fmla="+- 0 9045 9042"/>
                <a:gd name="T9" fmla="*/ T8 w 301"/>
                <a:gd name="T10" fmla="+- 0 2930 2858"/>
                <a:gd name="T11" fmla="*/ 2930 h 300"/>
                <a:gd name="T12" fmla="+- 0 9042 9042"/>
                <a:gd name="T13" fmla="*/ T12 w 301"/>
                <a:gd name="T14" fmla="+- 0 2959 2858"/>
                <a:gd name="T15" fmla="*/ 2959 h 300"/>
                <a:gd name="T16" fmla="+- 0 9044 9042"/>
                <a:gd name="T17" fmla="*/ T16 w 301"/>
                <a:gd name="T18" fmla="+- 0 2975 2858"/>
                <a:gd name="T19" fmla="*/ 2975 h 300"/>
                <a:gd name="T20" fmla="+- 0 9085 9042"/>
                <a:gd name="T21" fmla="*/ T20 w 301"/>
                <a:gd name="T22" fmla="+- 0 3047 2858"/>
                <a:gd name="T23" fmla="*/ 3047 h 300"/>
                <a:gd name="T24" fmla="+- 0 9146 9042"/>
                <a:gd name="T25" fmla="*/ T24 w 301"/>
                <a:gd name="T26" fmla="+- 0 3101 2858"/>
                <a:gd name="T27" fmla="*/ 3101 h 300"/>
                <a:gd name="T28" fmla="+- 0 9243 9042"/>
                <a:gd name="T29" fmla="*/ T28 w 301"/>
                <a:gd name="T30" fmla="+- 0 3143 2858"/>
                <a:gd name="T31" fmla="*/ 3143 h 300"/>
                <a:gd name="T32" fmla="+- 0 9298 9042"/>
                <a:gd name="T33" fmla="*/ T32 w 301"/>
                <a:gd name="T34" fmla="+- 0 3148 2858"/>
                <a:gd name="T35" fmla="*/ 3148 h 300"/>
                <a:gd name="T36" fmla="+- 0 9310 9042"/>
                <a:gd name="T37" fmla="*/ T36 w 301"/>
                <a:gd name="T38" fmla="+- 0 3154 2858"/>
                <a:gd name="T39" fmla="*/ 3154 h 300"/>
                <a:gd name="T40" fmla="+- 0 9323 9042"/>
                <a:gd name="T41" fmla="*/ T40 w 301"/>
                <a:gd name="T42" fmla="+- 0 3157 2858"/>
                <a:gd name="T43" fmla="*/ 3157 h 300"/>
                <a:gd name="T44" fmla="+- 0 9342 9042"/>
                <a:gd name="T45" fmla="*/ T44 w 301"/>
                <a:gd name="T46" fmla="+- 0 3138 2858"/>
                <a:gd name="T47" fmla="*/ 3138 h 300"/>
                <a:gd name="T48" fmla="+- 0 9339 9042"/>
                <a:gd name="T49" fmla="*/ T48 w 301"/>
                <a:gd name="T50" fmla="+- 0 3125 2858"/>
                <a:gd name="T51" fmla="*/ 3125 h 300"/>
                <a:gd name="T52" fmla="+- 0 9334 9042"/>
                <a:gd name="T53" fmla="*/ T52 w 301"/>
                <a:gd name="T54" fmla="+- 0 3113 2858"/>
                <a:gd name="T55" fmla="*/ 3113 h 300"/>
                <a:gd name="T56" fmla="+- 0 9333 9042"/>
                <a:gd name="T57" fmla="*/ T56 w 301"/>
                <a:gd name="T58" fmla="+- 0 3103 2858"/>
                <a:gd name="T59" fmla="*/ 3103 h 300"/>
                <a:gd name="T60" fmla="+- 0 9317 9042"/>
                <a:gd name="T61" fmla="*/ T60 w 301"/>
                <a:gd name="T62" fmla="+- 0 3021 2858"/>
                <a:gd name="T63" fmla="*/ 3021 h 300"/>
                <a:gd name="T64" fmla="+- 0 9289 9042"/>
                <a:gd name="T65" fmla="*/ T64 w 301"/>
                <a:gd name="T66" fmla="+- 0 2965 2858"/>
                <a:gd name="T67" fmla="*/ 2965 h 300"/>
                <a:gd name="T68" fmla="+- 0 9251 9042"/>
                <a:gd name="T69" fmla="*/ T68 w 301"/>
                <a:gd name="T70" fmla="+- 0 2917 2858"/>
                <a:gd name="T71" fmla="*/ 2917 h 300"/>
                <a:gd name="T72" fmla="+- 0 9200 9042"/>
                <a:gd name="T73" fmla="*/ T72 w 301"/>
                <a:gd name="T74" fmla="+- 0 2877 2858"/>
                <a:gd name="T75" fmla="*/ 2877 h 300"/>
                <a:gd name="T76" fmla="+- 0 9155 9042"/>
                <a:gd name="T77" fmla="*/ T76 w 301"/>
                <a:gd name="T78" fmla="+- 0 2858 2858"/>
                <a:gd name="T79" fmla="*/ 2858 h 3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01" h="300">
                  <a:moveTo>
                    <a:pt x="113" y="0"/>
                  </a:moveTo>
                  <a:lnTo>
                    <a:pt x="39" y="23"/>
                  </a:lnTo>
                  <a:lnTo>
                    <a:pt x="3" y="72"/>
                  </a:lnTo>
                  <a:lnTo>
                    <a:pt x="0" y="101"/>
                  </a:lnTo>
                  <a:lnTo>
                    <a:pt x="2" y="117"/>
                  </a:lnTo>
                  <a:lnTo>
                    <a:pt x="43" y="189"/>
                  </a:lnTo>
                  <a:lnTo>
                    <a:pt x="104" y="243"/>
                  </a:lnTo>
                  <a:lnTo>
                    <a:pt x="201" y="285"/>
                  </a:lnTo>
                  <a:lnTo>
                    <a:pt x="256" y="290"/>
                  </a:lnTo>
                  <a:lnTo>
                    <a:pt x="268" y="296"/>
                  </a:lnTo>
                  <a:lnTo>
                    <a:pt x="281" y="299"/>
                  </a:lnTo>
                  <a:lnTo>
                    <a:pt x="300" y="280"/>
                  </a:lnTo>
                  <a:lnTo>
                    <a:pt x="297" y="267"/>
                  </a:lnTo>
                  <a:lnTo>
                    <a:pt x="292" y="255"/>
                  </a:lnTo>
                  <a:lnTo>
                    <a:pt x="291" y="245"/>
                  </a:lnTo>
                  <a:lnTo>
                    <a:pt x="275" y="163"/>
                  </a:lnTo>
                  <a:lnTo>
                    <a:pt x="247" y="107"/>
                  </a:lnTo>
                  <a:lnTo>
                    <a:pt x="209" y="59"/>
                  </a:lnTo>
                  <a:lnTo>
                    <a:pt x="158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D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71" name="Picture 135">
              <a:extLst>
                <a:ext uri="{FF2B5EF4-FFF2-40B4-BE49-F238E27FC236}">
                  <a16:creationId xmlns:a16="http://schemas.microsoft.com/office/drawing/2014/main" xmlns="" id="{44D1CBD8-D1E4-4B5A-A362-B9FEDEDDC2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4" y="4104"/>
              <a:ext cx="344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4" name="AutoShape 134">
              <a:extLst>
                <a:ext uri="{FF2B5EF4-FFF2-40B4-BE49-F238E27FC236}">
                  <a16:creationId xmlns:a16="http://schemas.microsoft.com/office/drawing/2014/main" xmlns="" id="{CDCA2785-0CBE-4D42-BCB5-8B6A902DC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0" y="3065"/>
              <a:ext cx="315" cy="211"/>
            </a:xfrm>
            <a:custGeom>
              <a:avLst/>
              <a:gdLst>
                <a:gd name="T0" fmla="+- 0 10089 10010"/>
                <a:gd name="T1" fmla="*/ T0 w 315"/>
                <a:gd name="T2" fmla="+- 0 3271 3066"/>
                <a:gd name="T3" fmla="*/ 3271 h 211"/>
                <a:gd name="T4" fmla="+- 0 10089 10010"/>
                <a:gd name="T5" fmla="*/ T4 w 315"/>
                <a:gd name="T6" fmla="+- 0 3210 3066"/>
                <a:gd name="T7" fmla="*/ 3210 h 211"/>
                <a:gd name="T8" fmla="+- 0 10089 10010"/>
                <a:gd name="T9" fmla="*/ T8 w 315"/>
                <a:gd name="T10" fmla="+- 0 3067 3066"/>
                <a:gd name="T11" fmla="*/ 3067 h 211"/>
                <a:gd name="T12" fmla="+- 0 10073 10010"/>
                <a:gd name="T13" fmla="*/ T12 w 315"/>
                <a:gd name="T14" fmla="+- 0 3066 3066"/>
                <a:gd name="T15" fmla="*/ 3066 h 211"/>
                <a:gd name="T16" fmla="+- 0 10045 10010"/>
                <a:gd name="T17" fmla="*/ T16 w 315"/>
                <a:gd name="T18" fmla="+- 0 3070 3066"/>
                <a:gd name="T19" fmla="*/ 3070 h 211"/>
                <a:gd name="T20" fmla="+- 0 10026 10010"/>
                <a:gd name="T21" fmla="*/ T20 w 315"/>
                <a:gd name="T22" fmla="+- 0 3081 3066"/>
                <a:gd name="T23" fmla="*/ 3081 h 211"/>
                <a:gd name="T24" fmla="+- 0 10014 10010"/>
                <a:gd name="T25" fmla="*/ T24 w 315"/>
                <a:gd name="T26" fmla="+- 0 3101 3066"/>
                <a:gd name="T27" fmla="*/ 3101 h 211"/>
                <a:gd name="T28" fmla="+- 0 10011 10010"/>
                <a:gd name="T29" fmla="*/ T28 w 315"/>
                <a:gd name="T30" fmla="+- 0 3129 3066"/>
                <a:gd name="T31" fmla="*/ 3129 h 211"/>
                <a:gd name="T32" fmla="+- 0 10010 10010"/>
                <a:gd name="T33" fmla="*/ T32 w 315"/>
                <a:gd name="T34" fmla="+- 0 3275 3066"/>
                <a:gd name="T35" fmla="*/ 3275 h 211"/>
                <a:gd name="T36" fmla="+- 0 10057 10010"/>
                <a:gd name="T37" fmla="*/ T36 w 315"/>
                <a:gd name="T38" fmla="+- 0 3275 3066"/>
                <a:gd name="T39" fmla="*/ 3275 h 211"/>
                <a:gd name="T40" fmla="+- 0 10087 10010"/>
                <a:gd name="T41" fmla="*/ T40 w 315"/>
                <a:gd name="T42" fmla="+- 0 3277 3066"/>
                <a:gd name="T43" fmla="*/ 3277 h 211"/>
                <a:gd name="T44" fmla="+- 0 10089 10010"/>
                <a:gd name="T45" fmla="*/ T44 w 315"/>
                <a:gd name="T46" fmla="+- 0 3271 3066"/>
                <a:gd name="T47" fmla="*/ 3271 h 211"/>
                <a:gd name="T48" fmla="+- 0 10325 10010"/>
                <a:gd name="T49" fmla="*/ T48 w 315"/>
                <a:gd name="T50" fmla="+- 0 3275 3066"/>
                <a:gd name="T51" fmla="*/ 3275 h 211"/>
                <a:gd name="T52" fmla="+- 0 10325 10010"/>
                <a:gd name="T53" fmla="*/ T52 w 315"/>
                <a:gd name="T54" fmla="+- 0 3121 3066"/>
                <a:gd name="T55" fmla="*/ 3121 h 211"/>
                <a:gd name="T56" fmla="+- 0 10321 10010"/>
                <a:gd name="T57" fmla="*/ T56 w 315"/>
                <a:gd name="T58" fmla="+- 0 3098 3066"/>
                <a:gd name="T59" fmla="*/ 3098 h 211"/>
                <a:gd name="T60" fmla="+- 0 10309 10010"/>
                <a:gd name="T61" fmla="*/ T60 w 315"/>
                <a:gd name="T62" fmla="+- 0 3081 3066"/>
                <a:gd name="T63" fmla="*/ 3081 h 211"/>
                <a:gd name="T64" fmla="+- 0 10292 10010"/>
                <a:gd name="T65" fmla="*/ T64 w 315"/>
                <a:gd name="T66" fmla="+- 0 3070 3066"/>
                <a:gd name="T67" fmla="*/ 3070 h 211"/>
                <a:gd name="T68" fmla="+- 0 10270 10010"/>
                <a:gd name="T69" fmla="*/ T68 w 315"/>
                <a:gd name="T70" fmla="+- 0 3066 3066"/>
                <a:gd name="T71" fmla="*/ 3066 h 211"/>
                <a:gd name="T72" fmla="+- 0 10262 10010"/>
                <a:gd name="T73" fmla="*/ T72 w 315"/>
                <a:gd name="T74" fmla="+- 0 3066 3066"/>
                <a:gd name="T75" fmla="*/ 3066 h 211"/>
                <a:gd name="T76" fmla="+- 0 10246 10010"/>
                <a:gd name="T77" fmla="*/ T76 w 315"/>
                <a:gd name="T78" fmla="+- 0 3067 3066"/>
                <a:gd name="T79" fmla="*/ 3067 h 211"/>
                <a:gd name="T80" fmla="+- 0 10246 10010"/>
                <a:gd name="T81" fmla="*/ T80 w 315"/>
                <a:gd name="T82" fmla="+- 0 3271 3066"/>
                <a:gd name="T83" fmla="*/ 3271 h 211"/>
                <a:gd name="T84" fmla="+- 0 10248 10010"/>
                <a:gd name="T85" fmla="*/ T84 w 315"/>
                <a:gd name="T86" fmla="+- 0 3276 3066"/>
                <a:gd name="T87" fmla="*/ 3276 h 211"/>
                <a:gd name="T88" fmla="+- 0 10277 10010"/>
                <a:gd name="T89" fmla="*/ T88 w 315"/>
                <a:gd name="T90" fmla="+- 0 3275 3066"/>
                <a:gd name="T91" fmla="*/ 3275 h 211"/>
                <a:gd name="T92" fmla="+- 0 10325 10010"/>
                <a:gd name="T93" fmla="*/ T92 w 315"/>
                <a:gd name="T94" fmla="+- 0 3275 3066"/>
                <a:gd name="T95" fmla="*/ 3275 h 21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315" h="211">
                  <a:moveTo>
                    <a:pt x="79" y="205"/>
                  </a:moveTo>
                  <a:lnTo>
                    <a:pt x="79" y="144"/>
                  </a:lnTo>
                  <a:lnTo>
                    <a:pt x="79" y="1"/>
                  </a:lnTo>
                  <a:lnTo>
                    <a:pt x="63" y="0"/>
                  </a:lnTo>
                  <a:lnTo>
                    <a:pt x="35" y="4"/>
                  </a:lnTo>
                  <a:lnTo>
                    <a:pt x="16" y="15"/>
                  </a:lnTo>
                  <a:lnTo>
                    <a:pt x="4" y="35"/>
                  </a:lnTo>
                  <a:lnTo>
                    <a:pt x="1" y="63"/>
                  </a:lnTo>
                  <a:lnTo>
                    <a:pt x="0" y="209"/>
                  </a:lnTo>
                  <a:lnTo>
                    <a:pt x="47" y="209"/>
                  </a:lnTo>
                  <a:lnTo>
                    <a:pt x="77" y="211"/>
                  </a:lnTo>
                  <a:lnTo>
                    <a:pt x="79" y="205"/>
                  </a:lnTo>
                  <a:close/>
                  <a:moveTo>
                    <a:pt x="315" y="209"/>
                  </a:moveTo>
                  <a:lnTo>
                    <a:pt x="315" y="55"/>
                  </a:lnTo>
                  <a:lnTo>
                    <a:pt x="311" y="32"/>
                  </a:lnTo>
                  <a:lnTo>
                    <a:pt x="299" y="15"/>
                  </a:lnTo>
                  <a:lnTo>
                    <a:pt x="282" y="4"/>
                  </a:lnTo>
                  <a:lnTo>
                    <a:pt x="260" y="0"/>
                  </a:lnTo>
                  <a:lnTo>
                    <a:pt x="252" y="0"/>
                  </a:lnTo>
                  <a:lnTo>
                    <a:pt x="236" y="1"/>
                  </a:lnTo>
                  <a:lnTo>
                    <a:pt x="236" y="205"/>
                  </a:lnTo>
                  <a:lnTo>
                    <a:pt x="238" y="210"/>
                  </a:lnTo>
                  <a:lnTo>
                    <a:pt x="267" y="209"/>
                  </a:lnTo>
                  <a:lnTo>
                    <a:pt x="315" y="209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5" name="Freeform 133">
              <a:extLst>
                <a:ext uri="{FF2B5EF4-FFF2-40B4-BE49-F238E27FC236}">
                  <a16:creationId xmlns:a16="http://schemas.microsoft.com/office/drawing/2014/main" xmlns="" id="{3B51D4F9-EB8F-4A5A-AC02-CECAAA16E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" y="3112"/>
              <a:ext cx="251" cy="215"/>
            </a:xfrm>
            <a:custGeom>
              <a:avLst/>
              <a:gdLst>
                <a:gd name="T0" fmla="+- 0 9334 9298"/>
                <a:gd name="T1" fmla="*/ T0 w 251"/>
                <a:gd name="T2" fmla="+- 0 3113 3113"/>
                <a:gd name="T3" fmla="*/ 3113 h 215"/>
                <a:gd name="T4" fmla="+- 0 9333 9298"/>
                <a:gd name="T5" fmla="*/ T4 w 251"/>
                <a:gd name="T6" fmla="+- 0 3133 3113"/>
                <a:gd name="T7" fmla="*/ 3133 h 215"/>
                <a:gd name="T8" fmla="+- 0 9329 9298"/>
                <a:gd name="T9" fmla="*/ T8 w 251"/>
                <a:gd name="T10" fmla="+- 0 3143 3113"/>
                <a:gd name="T11" fmla="*/ 3143 h 215"/>
                <a:gd name="T12" fmla="+- 0 9318 9298"/>
                <a:gd name="T13" fmla="*/ T12 w 251"/>
                <a:gd name="T14" fmla="+- 0 3147 3113"/>
                <a:gd name="T15" fmla="*/ 3147 h 215"/>
                <a:gd name="T16" fmla="+- 0 9298 9298"/>
                <a:gd name="T17" fmla="*/ T16 w 251"/>
                <a:gd name="T18" fmla="+- 0 3148 3113"/>
                <a:gd name="T19" fmla="*/ 3148 h 215"/>
                <a:gd name="T20" fmla="+- 0 9307 9298"/>
                <a:gd name="T21" fmla="*/ T20 w 251"/>
                <a:gd name="T22" fmla="+- 0 3158 3113"/>
                <a:gd name="T23" fmla="*/ 3158 h 215"/>
                <a:gd name="T24" fmla="+- 0 9474 9298"/>
                <a:gd name="T25" fmla="*/ T24 w 251"/>
                <a:gd name="T26" fmla="+- 0 3327 3113"/>
                <a:gd name="T27" fmla="*/ 3327 h 215"/>
                <a:gd name="T28" fmla="+- 0 9548 9298"/>
                <a:gd name="T29" fmla="*/ T28 w 251"/>
                <a:gd name="T30" fmla="+- 0 3327 3113"/>
                <a:gd name="T31" fmla="*/ 3327 h 215"/>
                <a:gd name="T32" fmla="+- 0 9542 9298"/>
                <a:gd name="T33" fmla="*/ T32 w 251"/>
                <a:gd name="T34" fmla="+- 0 3319 3113"/>
                <a:gd name="T35" fmla="*/ 3319 h 215"/>
                <a:gd name="T36" fmla="+- 0 9347 9298"/>
                <a:gd name="T37" fmla="*/ T36 w 251"/>
                <a:gd name="T38" fmla="+- 0 3124 3113"/>
                <a:gd name="T39" fmla="*/ 3124 h 215"/>
                <a:gd name="T40" fmla="+- 0 9334 9298"/>
                <a:gd name="T41" fmla="*/ T40 w 251"/>
                <a:gd name="T42" fmla="+- 0 3113 3113"/>
                <a:gd name="T43" fmla="*/ 3113 h 2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251" h="215">
                  <a:moveTo>
                    <a:pt x="36" y="0"/>
                  </a:moveTo>
                  <a:lnTo>
                    <a:pt x="35" y="20"/>
                  </a:lnTo>
                  <a:lnTo>
                    <a:pt x="31" y="30"/>
                  </a:lnTo>
                  <a:lnTo>
                    <a:pt x="20" y="34"/>
                  </a:lnTo>
                  <a:lnTo>
                    <a:pt x="0" y="35"/>
                  </a:lnTo>
                  <a:lnTo>
                    <a:pt x="9" y="45"/>
                  </a:lnTo>
                  <a:lnTo>
                    <a:pt x="176" y="214"/>
                  </a:lnTo>
                  <a:lnTo>
                    <a:pt x="250" y="214"/>
                  </a:lnTo>
                  <a:lnTo>
                    <a:pt x="244" y="206"/>
                  </a:lnTo>
                  <a:lnTo>
                    <a:pt x="49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68" name="Picture 132">
              <a:extLst>
                <a:ext uri="{FF2B5EF4-FFF2-40B4-BE49-F238E27FC236}">
                  <a16:creationId xmlns:a16="http://schemas.microsoft.com/office/drawing/2014/main" xmlns="" id="{7865AF31-773D-4068-AEC4-86B1CD72D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3" y="3632"/>
              <a:ext cx="158" cy="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6" name="Freeform 131">
              <a:extLst>
                <a:ext uri="{FF2B5EF4-FFF2-40B4-BE49-F238E27FC236}">
                  <a16:creationId xmlns:a16="http://schemas.microsoft.com/office/drawing/2014/main" xmlns="" id="{ED87C339-AB96-4F38-A71F-43FE955A2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1" y="3066"/>
              <a:ext cx="53" cy="210"/>
            </a:xfrm>
            <a:custGeom>
              <a:avLst/>
              <a:gdLst>
                <a:gd name="T0" fmla="+- 0 10194 10141"/>
                <a:gd name="T1" fmla="*/ T0 w 53"/>
                <a:gd name="T2" fmla="+- 0 3067 3067"/>
                <a:gd name="T3" fmla="*/ 3067 h 210"/>
                <a:gd name="T4" fmla="+- 0 10141 10141"/>
                <a:gd name="T5" fmla="*/ T4 w 53"/>
                <a:gd name="T6" fmla="+- 0 3067 3067"/>
                <a:gd name="T7" fmla="*/ 3067 h 210"/>
                <a:gd name="T8" fmla="+- 0 10141 10141"/>
                <a:gd name="T9" fmla="*/ T8 w 53"/>
                <a:gd name="T10" fmla="+- 0 3240 3067"/>
                <a:gd name="T11" fmla="*/ 3240 h 210"/>
                <a:gd name="T12" fmla="+- 0 10142 10141"/>
                <a:gd name="T13" fmla="*/ T12 w 53"/>
                <a:gd name="T14" fmla="+- 0 3260 3067"/>
                <a:gd name="T15" fmla="*/ 3260 h 210"/>
                <a:gd name="T16" fmla="+- 0 10146 10141"/>
                <a:gd name="T17" fmla="*/ T16 w 53"/>
                <a:gd name="T18" fmla="+- 0 3271 3067"/>
                <a:gd name="T19" fmla="*/ 3271 h 210"/>
                <a:gd name="T20" fmla="+- 0 10157 10141"/>
                <a:gd name="T21" fmla="*/ T20 w 53"/>
                <a:gd name="T22" fmla="+- 0 3275 3067"/>
                <a:gd name="T23" fmla="*/ 3275 h 210"/>
                <a:gd name="T24" fmla="+- 0 10190 10141"/>
                <a:gd name="T25" fmla="*/ T24 w 53"/>
                <a:gd name="T26" fmla="+- 0 3276 3067"/>
                <a:gd name="T27" fmla="*/ 3276 h 210"/>
                <a:gd name="T28" fmla="+- 0 10194 10141"/>
                <a:gd name="T29" fmla="*/ T28 w 53"/>
                <a:gd name="T30" fmla="+- 0 3272 3067"/>
                <a:gd name="T31" fmla="*/ 3272 h 210"/>
                <a:gd name="T32" fmla="+- 0 10194 10141"/>
                <a:gd name="T33" fmla="*/ T32 w 53"/>
                <a:gd name="T34" fmla="+- 0 3211 3067"/>
                <a:gd name="T35" fmla="*/ 3211 h 210"/>
                <a:gd name="T36" fmla="+- 0 10194 10141"/>
                <a:gd name="T37" fmla="*/ T36 w 53"/>
                <a:gd name="T38" fmla="+- 0 3067 3067"/>
                <a:gd name="T39" fmla="*/ 3067 h 2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3" h="210">
                  <a:moveTo>
                    <a:pt x="53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1" y="193"/>
                  </a:lnTo>
                  <a:lnTo>
                    <a:pt x="5" y="204"/>
                  </a:lnTo>
                  <a:lnTo>
                    <a:pt x="16" y="208"/>
                  </a:lnTo>
                  <a:lnTo>
                    <a:pt x="49" y="209"/>
                  </a:lnTo>
                  <a:lnTo>
                    <a:pt x="53" y="205"/>
                  </a:lnTo>
                  <a:lnTo>
                    <a:pt x="53" y="14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7" name="Freeform 130">
              <a:extLst>
                <a:ext uri="{FF2B5EF4-FFF2-40B4-BE49-F238E27FC236}">
                  <a16:creationId xmlns:a16="http://schemas.microsoft.com/office/drawing/2014/main" xmlns="" id="{38F7CD0B-83A4-450A-832C-37059986C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" y="3432"/>
              <a:ext cx="158" cy="473"/>
            </a:xfrm>
            <a:custGeom>
              <a:avLst/>
              <a:gdLst>
                <a:gd name="T0" fmla="+- 0 9720 9565"/>
                <a:gd name="T1" fmla="*/ T0 w 158"/>
                <a:gd name="T2" fmla="+- 0 3432 3432"/>
                <a:gd name="T3" fmla="*/ 3432 h 473"/>
                <a:gd name="T4" fmla="+- 0 9645 9565"/>
                <a:gd name="T5" fmla="*/ T4 w 158"/>
                <a:gd name="T6" fmla="+- 0 3433 3432"/>
                <a:gd name="T7" fmla="*/ 3433 h 473"/>
                <a:gd name="T8" fmla="+- 0 9568 9565"/>
                <a:gd name="T9" fmla="*/ T8 w 158"/>
                <a:gd name="T10" fmla="+- 0 3432 3432"/>
                <a:gd name="T11" fmla="*/ 3432 h 473"/>
                <a:gd name="T12" fmla="+- 0 9565 9565"/>
                <a:gd name="T13" fmla="*/ T12 w 158"/>
                <a:gd name="T14" fmla="+- 0 3435 3432"/>
                <a:gd name="T15" fmla="*/ 3435 h 473"/>
                <a:gd name="T16" fmla="+- 0 9565 9565"/>
                <a:gd name="T17" fmla="*/ T16 w 158"/>
                <a:gd name="T18" fmla="+- 0 3503 3432"/>
                <a:gd name="T19" fmla="*/ 3503 h 473"/>
                <a:gd name="T20" fmla="+- 0 9565 9565"/>
                <a:gd name="T21" fmla="*/ T20 w 158"/>
                <a:gd name="T22" fmla="+- 0 3668 3432"/>
                <a:gd name="T23" fmla="*/ 3668 h 473"/>
                <a:gd name="T24" fmla="+- 0 9565 9565"/>
                <a:gd name="T25" fmla="*/ T24 w 158"/>
                <a:gd name="T26" fmla="+- 0 3901 3432"/>
                <a:gd name="T27" fmla="*/ 3901 h 473"/>
                <a:gd name="T28" fmla="+- 0 9569 9565"/>
                <a:gd name="T29" fmla="*/ T28 w 158"/>
                <a:gd name="T30" fmla="+- 0 3904 3432"/>
                <a:gd name="T31" fmla="*/ 3904 h 473"/>
                <a:gd name="T32" fmla="+- 0 9645 9565"/>
                <a:gd name="T33" fmla="*/ T32 w 158"/>
                <a:gd name="T34" fmla="+- 0 3904 3432"/>
                <a:gd name="T35" fmla="*/ 3904 h 473"/>
                <a:gd name="T36" fmla="+- 0 9720 9565"/>
                <a:gd name="T37" fmla="*/ T36 w 158"/>
                <a:gd name="T38" fmla="+- 0 3904 3432"/>
                <a:gd name="T39" fmla="*/ 3904 h 473"/>
                <a:gd name="T40" fmla="+- 0 9723 9565"/>
                <a:gd name="T41" fmla="*/ T40 w 158"/>
                <a:gd name="T42" fmla="+- 0 3901 3432"/>
                <a:gd name="T43" fmla="*/ 3901 h 473"/>
                <a:gd name="T44" fmla="+- 0 9723 9565"/>
                <a:gd name="T45" fmla="*/ T44 w 158"/>
                <a:gd name="T46" fmla="+- 0 3435 3432"/>
                <a:gd name="T47" fmla="*/ 3435 h 473"/>
                <a:gd name="T48" fmla="+- 0 9720 9565"/>
                <a:gd name="T49" fmla="*/ T48 w 158"/>
                <a:gd name="T50" fmla="+- 0 3432 3432"/>
                <a:gd name="T51" fmla="*/ 3432 h 4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158" h="473">
                  <a:moveTo>
                    <a:pt x="155" y="0"/>
                  </a:moveTo>
                  <a:lnTo>
                    <a:pt x="80" y="1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1"/>
                  </a:lnTo>
                  <a:lnTo>
                    <a:pt x="0" y="236"/>
                  </a:lnTo>
                  <a:lnTo>
                    <a:pt x="0" y="469"/>
                  </a:lnTo>
                  <a:lnTo>
                    <a:pt x="4" y="472"/>
                  </a:lnTo>
                  <a:lnTo>
                    <a:pt x="80" y="472"/>
                  </a:lnTo>
                  <a:lnTo>
                    <a:pt x="155" y="472"/>
                  </a:lnTo>
                  <a:lnTo>
                    <a:pt x="158" y="469"/>
                  </a:lnTo>
                  <a:lnTo>
                    <a:pt x="158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8" name="Freeform 129">
              <a:extLst>
                <a:ext uri="{FF2B5EF4-FFF2-40B4-BE49-F238E27FC236}">
                  <a16:creationId xmlns:a16="http://schemas.microsoft.com/office/drawing/2014/main" xmlns="" id="{FE0FDA5B-45CF-4DEA-B4DD-7B81F9FD6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" y="4218"/>
              <a:ext cx="158" cy="156"/>
            </a:xfrm>
            <a:custGeom>
              <a:avLst/>
              <a:gdLst>
                <a:gd name="T0" fmla="+- 0 9723 9565"/>
                <a:gd name="T1" fmla="*/ T0 w 158"/>
                <a:gd name="T2" fmla="+- 0 4220 4218"/>
                <a:gd name="T3" fmla="*/ 4220 h 156"/>
                <a:gd name="T4" fmla="+- 0 9722 9565"/>
                <a:gd name="T5" fmla="*/ T4 w 158"/>
                <a:gd name="T6" fmla="+- 0 4220 4218"/>
                <a:gd name="T7" fmla="*/ 4220 h 156"/>
                <a:gd name="T8" fmla="+- 0 9722 9565"/>
                <a:gd name="T9" fmla="*/ T8 w 158"/>
                <a:gd name="T10" fmla="+- 0 4218 4218"/>
                <a:gd name="T11" fmla="*/ 4218 h 156"/>
                <a:gd name="T12" fmla="+- 0 9566 9565"/>
                <a:gd name="T13" fmla="*/ T12 w 158"/>
                <a:gd name="T14" fmla="+- 0 4218 4218"/>
                <a:gd name="T15" fmla="*/ 4218 h 156"/>
                <a:gd name="T16" fmla="+- 0 9566 9565"/>
                <a:gd name="T17" fmla="*/ T16 w 158"/>
                <a:gd name="T18" fmla="+- 0 4220 4218"/>
                <a:gd name="T19" fmla="*/ 4220 h 156"/>
                <a:gd name="T20" fmla="+- 0 9565 9565"/>
                <a:gd name="T21" fmla="*/ T20 w 158"/>
                <a:gd name="T22" fmla="+- 0 4220 4218"/>
                <a:gd name="T23" fmla="*/ 4220 h 156"/>
                <a:gd name="T24" fmla="+- 0 9565 9565"/>
                <a:gd name="T25" fmla="*/ T24 w 158"/>
                <a:gd name="T26" fmla="+- 0 4222 4218"/>
                <a:gd name="T27" fmla="*/ 4222 h 156"/>
                <a:gd name="T28" fmla="+- 0 9565 9565"/>
                <a:gd name="T29" fmla="*/ T28 w 158"/>
                <a:gd name="T30" fmla="+- 0 4246 4218"/>
                <a:gd name="T31" fmla="*/ 4246 h 156"/>
                <a:gd name="T32" fmla="+- 0 9565 9565"/>
                <a:gd name="T33" fmla="*/ T32 w 158"/>
                <a:gd name="T34" fmla="+- 0 4246 4218"/>
                <a:gd name="T35" fmla="*/ 4246 h 156"/>
                <a:gd name="T36" fmla="+- 0 9565 9565"/>
                <a:gd name="T37" fmla="*/ T36 w 158"/>
                <a:gd name="T38" fmla="+- 0 4296 4218"/>
                <a:gd name="T39" fmla="*/ 4296 h 156"/>
                <a:gd name="T40" fmla="+- 0 9565 9565"/>
                <a:gd name="T41" fmla="*/ T40 w 158"/>
                <a:gd name="T42" fmla="+- 0 4346 4218"/>
                <a:gd name="T43" fmla="*/ 4346 h 156"/>
                <a:gd name="T44" fmla="+- 0 9565 9565"/>
                <a:gd name="T45" fmla="*/ T44 w 158"/>
                <a:gd name="T46" fmla="+- 0 4346 4218"/>
                <a:gd name="T47" fmla="*/ 4346 h 156"/>
                <a:gd name="T48" fmla="+- 0 9565 9565"/>
                <a:gd name="T49" fmla="*/ T48 w 158"/>
                <a:gd name="T50" fmla="+- 0 4370 4218"/>
                <a:gd name="T51" fmla="*/ 4370 h 156"/>
                <a:gd name="T52" fmla="+- 0 9565 9565"/>
                <a:gd name="T53" fmla="*/ T52 w 158"/>
                <a:gd name="T54" fmla="+- 0 4372 4218"/>
                <a:gd name="T55" fmla="*/ 4372 h 156"/>
                <a:gd name="T56" fmla="+- 0 9566 9565"/>
                <a:gd name="T57" fmla="*/ T56 w 158"/>
                <a:gd name="T58" fmla="+- 0 4372 4218"/>
                <a:gd name="T59" fmla="*/ 4372 h 156"/>
                <a:gd name="T60" fmla="+- 0 9566 9565"/>
                <a:gd name="T61" fmla="*/ T60 w 158"/>
                <a:gd name="T62" fmla="+- 0 4374 4218"/>
                <a:gd name="T63" fmla="*/ 4374 h 156"/>
                <a:gd name="T64" fmla="+- 0 9722 9565"/>
                <a:gd name="T65" fmla="*/ T64 w 158"/>
                <a:gd name="T66" fmla="+- 0 4374 4218"/>
                <a:gd name="T67" fmla="*/ 4374 h 156"/>
                <a:gd name="T68" fmla="+- 0 9722 9565"/>
                <a:gd name="T69" fmla="*/ T68 w 158"/>
                <a:gd name="T70" fmla="+- 0 4372 4218"/>
                <a:gd name="T71" fmla="*/ 4372 h 156"/>
                <a:gd name="T72" fmla="+- 0 9723 9565"/>
                <a:gd name="T73" fmla="*/ T72 w 158"/>
                <a:gd name="T74" fmla="+- 0 4372 4218"/>
                <a:gd name="T75" fmla="*/ 4372 h 156"/>
                <a:gd name="T76" fmla="+- 0 9723 9565"/>
                <a:gd name="T77" fmla="*/ T76 w 158"/>
                <a:gd name="T78" fmla="+- 0 4370 4218"/>
                <a:gd name="T79" fmla="*/ 4370 h 156"/>
                <a:gd name="T80" fmla="+- 0 9723 9565"/>
                <a:gd name="T81" fmla="*/ T80 w 158"/>
                <a:gd name="T82" fmla="+- 0 4346 4218"/>
                <a:gd name="T83" fmla="*/ 4346 h 156"/>
                <a:gd name="T84" fmla="+- 0 9723 9565"/>
                <a:gd name="T85" fmla="*/ T84 w 158"/>
                <a:gd name="T86" fmla="+- 0 4296 4218"/>
                <a:gd name="T87" fmla="*/ 4296 h 156"/>
                <a:gd name="T88" fmla="+- 0 9723 9565"/>
                <a:gd name="T89" fmla="*/ T88 w 158"/>
                <a:gd name="T90" fmla="+- 0 4246 4218"/>
                <a:gd name="T91" fmla="*/ 4246 h 156"/>
                <a:gd name="T92" fmla="+- 0 9723 9565"/>
                <a:gd name="T93" fmla="*/ T92 w 158"/>
                <a:gd name="T94" fmla="+- 0 4246 4218"/>
                <a:gd name="T95" fmla="*/ 4246 h 156"/>
                <a:gd name="T96" fmla="+- 0 9723 9565"/>
                <a:gd name="T97" fmla="*/ T96 w 158"/>
                <a:gd name="T98" fmla="+- 0 4222 4218"/>
                <a:gd name="T99" fmla="*/ 4222 h 156"/>
                <a:gd name="T100" fmla="+- 0 9723 9565"/>
                <a:gd name="T101" fmla="*/ T100 w 158"/>
                <a:gd name="T102" fmla="+- 0 4220 4218"/>
                <a:gd name="T103" fmla="*/ 4220 h 1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</a:cxnLst>
              <a:rect l="0" t="0" r="r" b="b"/>
              <a:pathLst>
                <a:path w="158" h="156">
                  <a:moveTo>
                    <a:pt x="158" y="2"/>
                  </a:moveTo>
                  <a:lnTo>
                    <a:pt x="157" y="2"/>
                  </a:lnTo>
                  <a:lnTo>
                    <a:pt x="157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8"/>
                  </a:lnTo>
                  <a:lnTo>
                    <a:pt x="0" y="78"/>
                  </a:lnTo>
                  <a:lnTo>
                    <a:pt x="0" y="128"/>
                  </a:lnTo>
                  <a:lnTo>
                    <a:pt x="0" y="152"/>
                  </a:lnTo>
                  <a:lnTo>
                    <a:pt x="0" y="154"/>
                  </a:lnTo>
                  <a:lnTo>
                    <a:pt x="1" y="154"/>
                  </a:lnTo>
                  <a:lnTo>
                    <a:pt x="1" y="156"/>
                  </a:lnTo>
                  <a:lnTo>
                    <a:pt x="157" y="156"/>
                  </a:lnTo>
                  <a:lnTo>
                    <a:pt x="157" y="154"/>
                  </a:lnTo>
                  <a:lnTo>
                    <a:pt x="158" y="154"/>
                  </a:lnTo>
                  <a:lnTo>
                    <a:pt x="158" y="152"/>
                  </a:lnTo>
                  <a:lnTo>
                    <a:pt x="158" y="128"/>
                  </a:lnTo>
                  <a:lnTo>
                    <a:pt x="158" y="78"/>
                  </a:lnTo>
                  <a:lnTo>
                    <a:pt x="158" y="28"/>
                  </a:lnTo>
                  <a:lnTo>
                    <a:pt x="158" y="4"/>
                  </a:lnTo>
                  <a:lnTo>
                    <a:pt x="158" y="2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14464" name="Picture 128">
              <a:extLst>
                <a:ext uri="{FF2B5EF4-FFF2-40B4-BE49-F238E27FC236}">
                  <a16:creationId xmlns:a16="http://schemas.microsoft.com/office/drawing/2014/main" xmlns="" id="{300753AB-EB6F-42ED-99D2-27528996B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5" y="4008"/>
              <a:ext cx="158" cy="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9" name="AutoShape 127">
              <a:extLst>
                <a:ext uri="{FF2B5EF4-FFF2-40B4-BE49-F238E27FC236}">
                  <a16:creationId xmlns:a16="http://schemas.microsoft.com/office/drawing/2014/main" xmlns="" id="{AE891DB7-F988-47E3-B7AF-E244F5C1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4" y="3484"/>
              <a:ext cx="53" cy="838"/>
            </a:xfrm>
            <a:custGeom>
              <a:avLst/>
              <a:gdLst>
                <a:gd name="T0" fmla="+- 0 9487 9435"/>
                <a:gd name="T1" fmla="*/ T0 w 53"/>
                <a:gd name="T2" fmla="+- 0 4270 3485"/>
                <a:gd name="T3" fmla="*/ 4270 h 838"/>
                <a:gd name="T4" fmla="+- 0 9435 9435"/>
                <a:gd name="T5" fmla="*/ T4 w 53"/>
                <a:gd name="T6" fmla="+- 0 4270 3485"/>
                <a:gd name="T7" fmla="*/ 4270 h 838"/>
                <a:gd name="T8" fmla="+- 0 9435 9435"/>
                <a:gd name="T9" fmla="*/ T8 w 53"/>
                <a:gd name="T10" fmla="+- 0 4323 3485"/>
                <a:gd name="T11" fmla="*/ 4323 h 838"/>
                <a:gd name="T12" fmla="+- 0 9456 9435"/>
                <a:gd name="T13" fmla="*/ T12 w 53"/>
                <a:gd name="T14" fmla="+- 0 4323 3485"/>
                <a:gd name="T15" fmla="*/ 4323 h 838"/>
                <a:gd name="T16" fmla="+- 0 9474 9435"/>
                <a:gd name="T17" fmla="*/ T16 w 53"/>
                <a:gd name="T18" fmla="+- 0 4322 3485"/>
                <a:gd name="T19" fmla="*/ 4322 h 838"/>
                <a:gd name="T20" fmla="+- 0 9483 9435"/>
                <a:gd name="T21" fmla="*/ T20 w 53"/>
                <a:gd name="T22" fmla="+- 0 4319 3485"/>
                <a:gd name="T23" fmla="*/ 4319 h 838"/>
                <a:gd name="T24" fmla="+- 0 9486 9435"/>
                <a:gd name="T25" fmla="*/ T24 w 53"/>
                <a:gd name="T26" fmla="+- 0 4311 3485"/>
                <a:gd name="T27" fmla="*/ 4311 h 838"/>
                <a:gd name="T28" fmla="+- 0 9487 9435"/>
                <a:gd name="T29" fmla="*/ T28 w 53"/>
                <a:gd name="T30" fmla="+- 0 4296 3485"/>
                <a:gd name="T31" fmla="*/ 4296 h 838"/>
                <a:gd name="T32" fmla="+- 0 9487 9435"/>
                <a:gd name="T33" fmla="*/ T32 w 53"/>
                <a:gd name="T34" fmla="+- 0 4270 3485"/>
                <a:gd name="T35" fmla="*/ 4270 h 838"/>
                <a:gd name="T36" fmla="+- 0 9487 9435"/>
                <a:gd name="T37" fmla="*/ T36 w 53"/>
                <a:gd name="T38" fmla="+- 0 3799 3485"/>
                <a:gd name="T39" fmla="*/ 3799 h 838"/>
                <a:gd name="T40" fmla="+- 0 9435 9435"/>
                <a:gd name="T41" fmla="*/ T40 w 53"/>
                <a:gd name="T42" fmla="+- 0 3799 3485"/>
                <a:gd name="T43" fmla="*/ 3799 h 838"/>
                <a:gd name="T44" fmla="+- 0 9435 9435"/>
                <a:gd name="T45" fmla="*/ T44 w 53"/>
                <a:gd name="T46" fmla="+- 0 3851 3485"/>
                <a:gd name="T47" fmla="*/ 3851 h 838"/>
                <a:gd name="T48" fmla="+- 0 9487 9435"/>
                <a:gd name="T49" fmla="*/ T48 w 53"/>
                <a:gd name="T50" fmla="+- 0 3851 3485"/>
                <a:gd name="T51" fmla="*/ 3851 h 838"/>
                <a:gd name="T52" fmla="+- 0 9487 9435"/>
                <a:gd name="T53" fmla="*/ T52 w 53"/>
                <a:gd name="T54" fmla="+- 0 3799 3485"/>
                <a:gd name="T55" fmla="*/ 3799 h 838"/>
                <a:gd name="T56" fmla="+- 0 9487 9435"/>
                <a:gd name="T57" fmla="*/ T56 w 53"/>
                <a:gd name="T58" fmla="+- 0 3642 3485"/>
                <a:gd name="T59" fmla="*/ 3642 h 838"/>
                <a:gd name="T60" fmla="+- 0 9435 9435"/>
                <a:gd name="T61" fmla="*/ T60 w 53"/>
                <a:gd name="T62" fmla="+- 0 3642 3485"/>
                <a:gd name="T63" fmla="*/ 3642 h 838"/>
                <a:gd name="T64" fmla="+- 0 9435 9435"/>
                <a:gd name="T65" fmla="*/ T64 w 53"/>
                <a:gd name="T66" fmla="+- 0 3694 3485"/>
                <a:gd name="T67" fmla="*/ 3694 h 838"/>
                <a:gd name="T68" fmla="+- 0 9487 9435"/>
                <a:gd name="T69" fmla="*/ T68 w 53"/>
                <a:gd name="T70" fmla="+- 0 3694 3485"/>
                <a:gd name="T71" fmla="*/ 3694 h 838"/>
                <a:gd name="T72" fmla="+- 0 9487 9435"/>
                <a:gd name="T73" fmla="*/ T72 w 53"/>
                <a:gd name="T74" fmla="+- 0 3642 3485"/>
                <a:gd name="T75" fmla="*/ 3642 h 838"/>
                <a:gd name="T76" fmla="+- 0 9487 9435"/>
                <a:gd name="T77" fmla="*/ T76 w 53"/>
                <a:gd name="T78" fmla="+- 0 3485 3485"/>
                <a:gd name="T79" fmla="*/ 3485 h 838"/>
                <a:gd name="T80" fmla="+- 0 9435 9435"/>
                <a:gd name="T81" fmla="*/ T80 w 53"/>
                <a:gd name="T82" fmla="+- 0 3485 3485"/>
                <a:gd name="T83" fmla="*/ 3485 h 838"/>
                <a:gd name="T84" fmla="+- 0 9435 9435"/>
                <a:gd name="T85" fmla="*/ T84 w 53"/>
                <a:gd name="T86" fmla="+- 0 3537 3485"/>
                <a:gd name="T87" fmla="*/ 3537 h 838"/>
                <a:gd name="T88" fmla="+- 0 9487 9435"/>
                <a:gd name="T89" fmla="*/ T88 w 53"/>
                <a:gd name="T90" fmla="+- 0 3537 3485"/>
                <a:gd name="T91" fmla="*/ 3537 h 838"/>
                <a:gd name="T92" fmla="+- 0 9487 9435"/>
                <a:gd name="T93" fmla="*/ T92 w 53"/>
                <a:gd name="T94" fmla="+- 0 3485 3485"/>
                <a:gd name="T95" fmla="*/ 3485 h 838"/>
                <a:gd name="T96" fmla="+- 0 9487 9435"/>
                <a:gd name="T97" fmla="*/ T96 w 53"/>
                <a:gd name="T98" fmla="+- 0 4035 3485"/>
                <a:gd name="T99" fmla="*/ 4035 h 838"/>
                <a:gd name="T100" fmla="+- 0 9435 9435"/>
                <a:gd name="T101" fmla="*/ T100 w 53"/>
                <a:gd name="T102" fmla="+- 0 4035 3485"/>
                <a:gd name="T103" fmla="*/ 4035 h 838"/>
                <a:gd name="T104" fmla="+- 0 9435 9435"/>
                <a:gd name="T105" fmla="*/ T104 w 53"/>
                <a:gd name="T106" fmla="+- 0 4087 3485"/>
                <a:gd name="T107" fmla="*/ 4087 h 838"/>
                <a:gd name="T108" fmla="+- 0 9487 9435"/>
                <a:gd name="T109" fmla="*/ T108 w 53"/>
                <a:gd name="T110" fmla="+- 0 4087 3485"/>
                <a:gd name="T111" fmla="*/ 4087 h 838"/>
                <a:gd name="T112" fmla="+- 0 9487 9435"/>
                <a:gd name="T113" fmla="*/ T112 w 53"/>
                <a:gd name="T114" fmla="+- 0 4035 3485"/>
                <a:gd name="T115" fmla="*/ 4035 h 8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</a:cxnLst>
              <a:rect l="0" t="0" r="r" b="b"/>
              <a:pathLst>
                <a:path w="53" h="838">
                  <a:moveTo>
                    <a:pt x="52" y="785"/>
                  </a:moveTo>
                  <a:lnTo>
                    <a:pt x="0" y="785"/>
                  </a:lnTo>
                  <a:lnTo>
                    <a:pt x="0" y="838"/>
                  </a:lnTo>
                  <a:lnTo>
                    <a:pt x="21" y="838"/>
                  </a:lnTo>
                  <a:lnTo>
                    <a:pt x="39" y="837"/>
                  </a:lnTo>
                  <a:lnTo>
                    <a:pt x="48" y="834"/>
                  </a:lnTo>
                  <a:lnTo>
                    <a:pt x="51" y="826"/>
                  </a:lnTo>
                  <a:lnTo>
                    <a:pt x="52" y="811"/>
                  </a:lnTo>
                  <a:lnTo>
                    <a:pt x="52" y="785"/>
                  </a:lnTo>
                  <a:close/>
                  <a:moveTo>
                    <a:pt x="52" y="314"/>
                  </a:moveTo>
                  <a:lnTo>
                    <a:pt x="0" y="314"/>
                  </a:lnTo>
                  <a:lnTo>
                    <a:pt x="0" y="366"/>
                  </a:lnTo>
                  <a:lnTo>
                    <a:pt x="52" y="366"/>
                  </a:lnTo>
                  <a:lnTo>
                    <a:pt x="52" y="314"/>
                  </a:lnTo>
                  <a:close/>
                  <a:moveTo>
                    <a:pt x="52" y="157"/>
                  </a:moveTo>
                  <a:lnTo>
                    <a:pt x="0" y="157"/>
                  </a:lnTo>
                  <a:lnTo>
                    <a:pt x="0" y="209"/>
                  </a:lnTo>
                  <a:lnTo>
                    <a:pt x="52" y="209"/>
                  </a:lnTo>
                  <a:lnTo>
                    <a:pt x="52" y="157"/>
                  </a:lnTo>
                  <a:close/>
                  <a:moveTo>
                    <a:pt x="52" y="0"/>
                  </a:moveTo>
                  <a:lnTo>
                    <a:pt x="0" y="0"/>
                  </a:lnTo>
                  <a:lnTo>
                    <a:pt x="0" y="52"/>
                  </a:lnTo>
                  <a:lnTo>
                    <a:pt x="52" y="52"/>
                  </a:lnTo>
                  <a:lnTo>
                    <a:pt x="52" y="0"/>
                  </a:lnTo>
                  <a:close/>
                  <a:moveTo>
                    <a:pt x="52" y="550"/>
                  </a:moveTo>
                  <a:lnTo>
                    <a:pt x="0" y="550"/>
                  </a:lnTo>
                  <a:lnTo>
                    <a:pt x="0" y="602"/>
                  </a:lnTo>
                  <a:lnTo>
                    <a:pt x="52" y="602"/>
                  </a:lnTo>
                  <a:lnTo>
                    <a:pt x="52" y="55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sp>
        <p:nvSpPr>
          <p:cNvPr id="910" name="Rectangle 167">
            <a:extLst>
              <a:ext uri="{FF2B5EF4-FFF2-40B4-BE49-F238E27FC236}">
                <a16:creationId xmlns:a16="http://schemas.microsoft.com/office/drawing/2014/main" xmlns="" id="{648B285C-AC3F-4FB5-BACF-6451F4BB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951" y="599104"/>
            <a:ext cx="5600834" cy="394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41224" tIns="66654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22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275" algn="l"/>
              </a:tabLst>
            </a:pPr>
            <a:r>
              <a:rPr kumimoji="0" lang="es-ES" altLang="es-CL" b="1" i="0" u="none" strike="noStrike" cap="none" normalizeH="0" baseline="0" dirty="0">
                <a:ln>
                  <a:noFill/>
                </a:ln>
                <a:solidFill>
                  <a:srgbClr val="FF4A4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Persona en Alerta Covid-19</a:t>
            </a:r>
            <a:endParaRPr kumimoji="0" lang="es-ES" altLang="es-C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275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Persona que pernocta o ha estado a menos de un metro de distancia, sin mascarilla o sin el uso correcto de mascarilla, de un caso probable o confirmado sintomático desde 2 días antes y hasta 7 días después del inicio de síntomas del caso o de la toma de muestra.</a:t>
            </a:r>
            <a:endParaRPr kumimoji="0" lang="es-ES" altLang="es-C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275" algn="l"/>
              </a:tabLst>
            </a:pPr>
            <a:endParaRPr kumimoji="0" lang="es-ES" altLang="es-CL" b="1" i="0" u="none" strike="noStrike" cap="none" normalizeH="0" baseline="0" dirty="0">
              <a:ln>
                <a:noFill/>
              </a:ln>
              <a:solidFill>
                <a:srgbClr val="2BCF5E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275" algn="l"/>
              </a:tabLst>
            </a:pPr>
            <a:endParaRPr lang="es-ES" altLang="es-CL" b="1" dirty="0">
              <a:solidFill>
                <a:srgbClr val="2BCF5E"/>
              </a:solidFill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275" algn="l"/>
              </a:tabLst>
            </a:pPr>
            <a:r>
              <a:rPr kumimoji="0" lang="es-ES" altLang="es-CL" b="1" i="0" u="none" strike="noStrike" cap="none" normalizeH="0" baseline="0" dirty="0">
                <a:ln>
                  <a:noFill/>
                </a:ln>
                <a:solidFill>
                  <a:srgbClr val="2BCF5E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Medidas y Conductas:</a:t>
            </a:r>
            <a:endParaRPr kumimoji="0" lang="es-ES" altLang="es-C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2275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Realizarse un examen confirmatorio por PCR o prueba de detección de antígenos en un centro de salud habilitado por la autoridad sanitaria dentro de los 2 primeros días desde el contacto con el caso. Si la persona presenta síntomas, debe ser de inmediato.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2275" algn="l"/>
              </a:tabLst>
            </a:pPr>
            <a:endParaRPr lang="es-ES" altLang="es-CL" dirty="0">
              <a:solidFill>
                <a:srgbClr val="4057E3"/>
              </a:solidFill>
              <a:ea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2275" algn="l"/>
              </a:tabLst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22275" algn="l"/>
              </a:tabLst>
            </a:pPr>
            <a:r>
              <a:rPr kumimoji="0" lang="es-ES" altLang="es-CL" b="0" i="0" u="none" strike="noStrike" cap="none" normalizeH="0" baseline="0" dirty="0">
                <a:ln>
                  <a:noFill/>
                </a:ln>
                <a:solidFill>
                  <a:srgbClr val="4057E3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Como medida de autocuidado, debe evitar actividades sociales y lugares aglomerados y sin ventilación.</a:t>
            </a:r>
            <a:endParaRPr kumimoji="0" lang="es-ES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86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8" name="Rectangle 152">
            <a:extLst>
              <a:ext uri="{FF2B5EF4-FFF2-40B4-BE49-F238E27FC236}">
                <a16:creationId xmlns:a16="http://schemas.microsoft.com/office/drawing/2014/main" xmlns="" id="{574ACE80-EDAD-4ACA-B5F3-3DE48E85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2811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xmlns="" id="{925CE147-E8D0-4FF0-B929-56DB61591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04" y="1225929"/>
            <a:ext cx="7308525" cy="3035546"/>
          </a:xfrm>
          <a:prstGeom prst="rect">
            <a:avLst/>
          </a:prstGeom>
          <a:solidFill>
            <a:srgbClr val="FDFA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>
              <a:spcBef>
                <a:spcPts val="1090"/>
              </a:spcBef>
            </a:pPr>
            <a:endParaRPr lang="es-CL" sz="12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8" name="Text Box 19">
            <a:extLst>
              <a:ext uri="{FF2B5EF4-FFF2-40B4-BE49-F238E27FC236}">
                <a16:creationId xmlns:a16="http://schemas.microsoft.com/office/drawing/2014/main" xmlns="" id="{46ECD4F3-01C5-49EE-B04E-CCB70998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0435" y="1385657"/>
            <a:ext cx="6575583" cy="253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4894DA5C-B7E8-451F-97F2-5CC6805FB054}"/>
              </a:ext>
            </a:extLst>
          </p:cNvPr>
          <p:cNvSpPr/>
          <p:nvPr/>
        </p:nvSpPr>
        <p:spPr>
          <a:xfrm>
            <a:off x="918984" y="1524059"/>
            <a:ext cx="9092695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1090"/>
              </a:spcBef>
            </a:pPr>
            <a:r>
              <a:rPr lang="es-ES" b="1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Contacto</a:t>
            </a:r>
            <a:r>
              <a:rPr lang="es-ES" b="1" spc="-20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Estrecho</a:t>
            </a:r>
            <a:endParaRPr lang="es-CL" sz="12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77800" marR="1732280">
              <a:spcBef>
                <a:spcPts val="560"/>
              </a:spcBef>
            </a:pP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Las</a:t>
            </a:r>
            <a:r>
              <a:rPr lang="es-ES" spc="5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personas</a:t>
            </a:r>
            <a:r>
              <a:rPr lang="es-ES" spc="6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consideradas</a:t>
            </a:r>
            <a:r>
              <a:rPr lang="es-ES" spc="6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contacto</a:t>
            </a:r>
            <a:r>
              <a:rPr lang="es-ES" spc="6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estrecho</a:t>
            </a:r>
            <a:r>
              <a:rPr lang="es-ES" spc="6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serán</a:t>
            </a:r>
            <a:r>
              <a:rPr lang="es-ES" spc="6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definidas</a:t>
            </a:r>
            <a:r>
              <a:rPr lang="es-ES" spc="-3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 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solo por la autoridad sanitaria en caso de confirmarse un</a:t>
            </a:r>
            <a:r>
              <a:rPr lang="es-ES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brote.</a:t>
            </a:r>
            <a:r>
              <a:rPr lang="es-ES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Corresponderá</a:t>
            </a:r>
            <a:r>
              <a:rPr lang="es-ES" b="1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</a:t>
            </a:r>
            <a:r>
              <a:rPr lang="es-ES" b="1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la</a:t>
            </a:r>
            <a:r>
              <a:rPr lang="es-ES" b="1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autoridad</a:t>
            </a:r>
            <a:r>
              <a:rPr lang="es-ES" b="1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sanitaria</a:t>
            </a:r>
            <a:r>
              <a:rPr lang="es-ES" b="1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determinar</a:t>
            </a:r>
            <a:r>
              <a:rPr lang="es-ES" b="1" spc="-7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si</a:t>
            </a:r>
            <a:r>
              <a:rPr lang="es-CL" sz="1200" b="1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se cumplen las condiciones para ser contacto estrecho. No</a:t>
            </a:r>
            <a:r>
              <a:rPr lang="es-ES" b="1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se</a:t>
            </a:r>
            <a:r>
              <a:rPr lang="es-ES" b="1" spc="-1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considerará</a:t>
            </a:r>
            <a:r>
              <a:rPr lang="es-ES" b="1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contacto</a:t>
            </a:r>
            <a:r>
              <a:rPr lang="es-ES" b="1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estrecho</a:t>
            </a:r>
            <a:r>
              <a:rPr lang="es-ES" b="1" spc="-1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</a:t>
            </a:r>
            <a:r>
              <a:rPr lang="es-ES" b="1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una</a:t>
            </a:r>
            <a:r>
              <a:rPr lang="es-ES" b="1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persona</a:t>
            </a:r>
            <a:r>
              <a:rPr lang="es-ES" b="1" spc="-1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durante</a:t>
            </a:r>
            <a:r>
              <a:rPr lang="es-ES" b="1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CL" sz="1200" b="1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periodo</a:t>
            </a:r>
            <a:r>
              <a:rPr lang="es-ES" b="1" spc="-4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60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días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después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haber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sido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caso</a:t>
            </a:r>
            <a:r>
              <a:rPr lang="es-ES" b="1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confirmado.</a:t>
            </a:r>
            <a:endParaRPr lang="es-CL" sz="12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65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8" name="Rectangle 152">
            <a:extLst>
              <a:ext uri="{FF2B5EF4-FFF2-40B4-BE49-F238E27FC236}">
                <a16:creationId xmlns:a16="http://schemas.microsoft.com/office/drawing/2014/main" xmlns="" id="{574ACE80-EDAD-4ACA-B5F3-3DE48E85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2811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xmlns="" id="{925CE147-E8D0-4FF0-B929-56DB61591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04" y="1225929"/>
            <a:ext cx="7308525" cy="3035546"/>
          </a:xfrm>
          <a:prstGeom prst="rect">
            <a:avLst/>
          </a:prstGeom>
          <a:solidFill>
            <a:srgbClr val="FDFA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>
              <a:spcBef>
                <a:spcPts val="1090"/>
              </a:spcBef>
            </a:pPr>
            <a:endParaRPr lang="es-CL" sz="12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98" name="Text Box 19">
            <a:extLst>
              <a:ext uri="{FF2B5EF4-FFF2-40B4-BE49-F238E27FC236}">
                <a16:creationId xmlns:a16="http://schemas.microsoft.com/office/drawing/2014/main" xmlns="" id="{46ECD4F3-01C5-49EE-B04E-CCB709981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582" y="1298105"/>
            <a:ext cx="6999948" cy="253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430"/>
              </a:lnSpc>
            </a:pPr>
            <a:r>
              <a:rPr lang="es-ES" b="1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Brote</a:t>
            </a:r>
            <a:endParaRPr lang="es-CL" sz="12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>
              <a:spcBef>
                <a:spcPts val="555"/>
              </a:spcBef>
            </a:pP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En el contexto de los establecimientos</a:t>
            </a:r>
            <a:r>
              <a:rPr lang="es-ES" sz="2000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educacionales, se considerará un brote si en un</a:t>
            </a:r>
            <a:r>
              <a:rPr lang="es-ES" sz="2000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establecimiento hay 3 o más casos confirmados o</a:t>
            </a:r>
            <a:r>
              <a:rPr lang="es-ES" sz="2000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probables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en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3</a:t>
            </a:r>
            <a:r>
              <a:rPr lang="es-ES" sz="20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o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más</a:t>
            </a:r>
            <a:r>
              <a:rPr lang="es-ES" sz="20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cursos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en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ES" sz="20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lapso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sz="20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14</a:t>
            </a:r>
            <a:r>
              <a:rPr lang="es-ES" sz="20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20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días.</a:t>
            </a:r>
            <a:endParaRPr lang="es-CL" sz="20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xmlns="" id="{4894DA5C-B7E8-451F-97F2-5CC6805FB054}"/>
              </a:ext>
            </a:extLst>
          </p:cNvPr>
          <p:cNvSpPr/>
          <p:nvPr/>
        </p:nvSpPr>
        <p:spPr>
          <a:xfrm>
            <a:off x="918984" y="1524059"/>
            <a:ext cx="90926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spcBef>
                <a:spcPts val="1090"/>
              </a:spcBef>
            </a:pPr>
            <a:endParaRPr lang="es-CL" sz="1200" b="1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9869B3D-90BC-4768-8CB5-E69ACBDE1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978"/>
          <a:stretch/>
        </p:blipFill>
        <p:spPr>
          <a:xfrm>
            <a:off x="3751985" y="2604150"/>
            <a:ext cx="2259504" cy="159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68" name="Rectangle 152">
            <a:extLst>
              <a:ext uri="{FF2B5EF4-FFF2-40B4-BE49-F238E27FC236}">
                <a16:creationId xmlns:a16="http://schemas.microsoft.com/office/drawing/2014/main" xmlns="" id="{574ACE80-EDAD-4ACA-B5F3-3DE48E85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42811" tIns="6030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D906C2A-D11E-445D-A811-657E6602E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07" y="379192"/>
            <a:ext cx="7188385" cy="438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9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0" name="Google Shape;920;p2"/>
          <p:cNvGrpSpPr/>
          <p:nvPr/>
        </p:nvGrpSpPr>
        <p:grpSpPr>
          <a:xfrm>
            <a:off x="909177" y="640747"/>
            <a:ext cx="7158440" cy="1027865"/>
            <a:chOff x="7728915" y="2370420"/>
            <a:chExt cx="1034472" cy="222546"/>
          </a:xfrm>
        </p:grpSpPr>
        <p:sp>
          <p:nvSpPr>
            <p:cNvPr id="921" name="Google Shape;921;p2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8" name="Google Shape;928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s-MX" dirty="0">
                <a:solidFill>
                  <a:schemeClr val="bg1"/>
                </a:solidFill>
              </a:rPr>
              <a:t/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dirty="0">
                <a:solidFill>
                  <a:schemeClr val="bg1"/>
                </a:solidFill>
              </a:rPr>
              <a:t>OBJETIVO GENERAL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929" name="Google Shape;929;p2"/>
          <p:cNvSpPr txBox="1">
            <a:spLocks noGrp="1"/>
          </p:cNvSpPr>
          <p:nvPr>
            <p:ph type="subTitle" idx="1"/>
          </p:nvPr>
        </p:nvSpPr>
        <p:spPr>
          <a:xfrm>
            <a:off x="1467293" y="2133600"/>
            <a:ext cx="6536501" cy="220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2400" dirty="0">
                <a:solidFill>
                  <a:srgbClr val="0066FF"/>
                </a:solidFill>
              </a:rPr>
              <a:t>SOCIALIZAR CON TODA LA COMUNIDAD EDUCATIVA LA ACTUALIZACIÓN DEL PROTOCOLO DE MEDIDAS SANITARIAS Y VIGILANCIA EPIDEMIOLOGICA PARA LOS ESTABLECIMIENTO EDUCACIONALES 2022. </a:t>
            </a:r>
            <a:endParaRPr sz="24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>
                <a:solidFill>
                  <a:schemeClr val="tx1"/>
                </a:solidFill>
              </a:rPr>
              <a:t>MEDIDAS SANITARIAS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769522" y="1530748"/>
            <a:ext cx="7236794" cy="30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s-MX" sz="2000" dirty="0">
                <a:solidFill>
                  <a:srgbClr val="FF0000"/>
                </a:solidFill>
              </a:rPr>
              <a:t>1. CLASES Y ACTIVIDADES PRESENCIALES</a:t>
            </a:r>
          </a:p>
          <a:p>
            <a:pPr marL="45720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s-MX" sz="2000" dirty="0"/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s-MX" sz="2000" dirty="0"/>
              <a:t> 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r>
              <a:rPr lang="es-ES" b="1" dirty="0">
                <a:solidFill>
                  <a:srgbClr val="0066FF"/>
                </a:solidFill>
                <a:latin typeface="+mj-lt"/>
              </a:rPr>
              <a:t>       </a:t>
            </a: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r>
              <a:rPr lang="es-ES" sz="2400" b="1" dirty="0">
                <a:solidFill>
                  <a:srgbClr val="0066FF"/>
                </a:solidFill>
                <a:latin typeface="+mj-lt"/>
              </a:rPr>
              <a:t>     </a:t>
            </a:r>
            <a:r>
              <a:rPr lang="es-ES" sz="2000" b="1" dirty="0">
                <a:solidFill>
                  <a:srgbClr val="0066FF"/>
                </a:solidFill>
                <a:latin typeface="+mj-lt"/>
              </a:rPr>
              <a:t>La asistencia presencial de los estudiantes es  obligatoria</a:t>
            </a:r>
            <a:r>
              <a:rPr lang="es-ES" sz="2400" b="1" dirty="0">
                <a:solidFill>
                  <a:srgbClr val="0066FF"/>
                </a:solidFill>
                <a:latin typeface="+mj-lt"/>
              </a:rPr>
              <a:t>.</a:t>
            </a: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2400" b="1" dirty="0">
              <a:solidFill>
                <a:srgbClr val="0066FF"/>
              </a:solidFill>
              <a:latin typeface="+mj-lt"/>
            </a:endParaRP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b="1" dirty="0">
              <a:solidFill>
                <a:srgbClr val="0066FF"/>
              </a:solidFill>
              <a:latin typeface="+mj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87F51757-4D93-4613-BDC4-0DE0F68E3175}"/>
              </a:ext>
            </a:extLst>
          </p:cNvPr>
          <p:cNvSpPr>
            <a:spLocks/>
          </p:cNvSpPr>
          <p:nvPr/>
        </p:nvSpPr>
        <p:spPr bwMode="auto">
          <a:xfrm>
            <a:off x="1793528" y="286941"/>
            <a:ext cx="192087" cy="282575"/>
          </a:xfrm>
          <a:custGeom>
            <a:avLst/>
            <a:gdLst>
              <a:gd name="T0" fmla="+- 0 9098 9018"/>
              <a:gd name="T1" fmla="*/ T0 w 302"/>
              <a:gd name="T2" fmla="+- 0 273 273"/>
              <a:gd name="T3" fmla="*/ 273 h 446"/>
              <a:gd name="T4" fmla="+- 0 9068 9018"/>
              <a:gd name="T5" fmla="*/ T4 w 302"/>
              <a:gd name="T6" fmla="+- 0 278 273"/>
              <a:gd name="T7" fmla="*/ 278 h 446"/>
              <a:gd name="T8" fmla="+- 0 9042 9018"/>
              <a:gd name="T9" fmla="*/ T8 w 302"/>
              <a:gd name="T10" fmla="+- 0 296 273"/>
              <a:gd name="T11" fmla="*/ 296 h 446"/>
              <a:gd name="T12" fmla="+- 0 9024 9018"/>
              <a:gd name="T13" fmla="*/ T12 w 302"/>
              <a:gd name="T14" fmla="+- 0 322 273"/>
              <a:gd name="T15" fmla="*/ 322 h 446"/>
              <a:gd name="T16" fmla="+- 0 9018 9018"/>
              <a:gd name="T17" fmla="*/ T16 w 302"/>
              <a:gd name="T18" fmla="+- 0 352 273"/>
              <a:gd name="T19" fmla="*/ 352 h 446"/>
              <a:gd name="T20" fmla="+- 0 9024 9018"/>
              <a:gd name="T21" fmla="*/ T20 w 302"/>
              <a:gd name="T22" fmla="+- 0 382 273"/>
              <a:gd name="T23" fmla="*/ 382 h 446"/>
              <a:gd name="T24" fmla="+- 0 9042 9018"/>
              <a:gd name="T25" fmla="*/ T24 w 302"/>
              <a:gd name="T26" fmla="+- 0 408 273"/>
              <a:gd name="T27" fmla="*/ 408 h 446"/>
              <a:gd name="T28" fmla="+- 0 9129 9018"/>
              <a:gd name="T29" fmla="*/ T28 w 302"/>
              <a:gd name="T30" fmla="+- 0 495 273"/>
              <a:gd name="T31" fmla="*/ 495 h 446"/>
              <a:gd name="T32" fmla="+- 0 9042 9018"/>
              <a:gd name="T33" fmla="*/ T32 w 302"/>
              <a:gd name="T34" fmla="+- 0 583 273"/>
              <a:gd name="T35" fmla="*/ 583 h 446"/>
              <a:gd name="T36" fmla="+- 0 9024 9018"/>
              <a:gd name="T37" fmla="*/ T36 w 302"/>
              <a:gd name="T38" fmla="+- 0 609 273"/>
              <a:gd name="T39" fmla="*/ 609 h 446"/>
              <a:gd name="T40" fmla="+- 0 9018 9018"/>
              <a:gd name="T41" fmla="*/ T40 w 302"/>
              <a:gd name="T42" fmla="+- 0 639 273"/>
              <a:gd name="T43" fmla="*/ 639 h 446"/>
              <a:gd name="T44" fmla="+- 0 9024 9018"/>
              <a:gd name="T45" fmla="*/ T44 w 302"/>
              <a:gd name="T46" fmla="+- 0 669 273"/>
              <a:gd name="T47" fmla="*/ 669 h 446"/>
              <a:gd name="T48" fmla="+- 0 9042 9018"/>
              <a:gd name="T49" fmla="*/ T48 w 302"/>
              <a:gd name="T50" fmla="+- 0 695 273"/>
              <a:gd name="T51" fmla="*/ 695 h 446"/>
              <a:gd name="T52" fmla="+- 0 9068 9018"/>
              <a:gd name="T53" fmla="*/ T52 w 302"/>
              <a:gd name="T54" fmla="+- 0 712 273"/>
              <a:gd name="T55" fmla="*/ 712 h 446"/>
              <a:gd name="T56" fmla="+- 0 9098 9018"/>
              <a:gd name="T57" fmla="*/ T56 w 302"/>
              <a:gd name="T58" fmla="+- 0 718 273"/>
              <a:gd name="T59" fmla="*/ 718 h 446"/>
              <a:gd name="T60" fmla="+- 0 9128 9018"/>
              <a:gd name="T61" fmla="*/ T60 w 302"/>
              <a:gd name="T62" fmla="+- 0 712 273"/>
              <a:gd name="T63" fmla="*/ 712 h 446"/>
              <a:gd name="T64" fmla="+- 0 9302 9018"/>
              <a:gd name="T65" fmla="*/ T64 w 302"/>
              <a:gd name="T66" fmla="+- 0 547 273"/>
              <a:gd name="T67" fmla="*/ 547 h 446"/>
              <a:gd name="T68" fmla="+- 0 9320 9018"/>
              <a:gd name="T69" fmla="*/ T68 w 302"/>
              <a:gd name="T70" fmla="+- 0 488 273"/>
              <a:gd name="T71" fmla="*/ 488 h 446"/>
              <a:gd name="T72" fmla="+- 0 9314 9018"/>
              <a:gd name="T73" fmla="*/ T72 w 302"/>
              <a:gd name="T74" fmla="+- 0 464 273"/>
              <a:gd name="T75" fmla="*/ 464 h 446"/>
              <a:gd name="T76" fmla="+- 0 9300 9018"/>
              <a:gd name="T77" fmla="*/ T76 w 302"/>
              <a:gd name="T78" fmla="+- 0 442 273"/>
              <a:gd name="T79" fmla="*/ 442 h 446"/>
              <a:gd name="T80" fmla="+- 0 9154 9018"/>
              <a:gd name="T81" fmla="*/ T80 w 302"/>
              <a:gd name="T82" fmla="+- 0 296 273"/>
              <a:gd name="T83" fmla="*/ 296 h 446"/>
              <a:gd name="T84" fmla="+- 0 9128 9018"/>
              <a:gd name="T85" fmla="*/ T84 w 302"/>
              <a:gd name="T86" fmla="+- 0 278 273"/>
              <a:gd name="T87" fmla="*/ 278 h 446"/>
              <a:gd name="T88" fmla="+- 0 9098 9018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4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4" y="135"/>
                </a:lnTo>
                <a:lnTo>
                  <a:pt x="111" y="222"/>
                </a:lnTo>
                <a:lnTo>
                  <a:pt x="24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4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EB5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E3ED17DB-B15A-4A7E-A8DD-E2BBA5A8B2E8}"/>
              </a:ext>
            </a:extLst>
          </p:cNvPr>
          <p:cNvSpPr>
            <a:spLocks/>
          </p:cNvSpPr>
          <p:nvPr/>
        </p:nvSpPr>
        <p:spPr bwMode="auto">
          <a:xfrm>
            <a:off x="960919" y="3509315"/>
            <a:ext cx="192088" cy="282575"/>
          </a:xfrm>
          <a:custGeom>
            <a:avLst/>
            <a:gdLst>
              <a:gd name="T0" fmla="+- 0 9510 9431"/>
              <a:gd name="T1" fmla="*/ T0 w 302"/>
              <a:gd name="T2" fmla="+- 0 273 273"/>
              <a:gd name="T3" fmla="*/ 273 h 446"/>
              <a:gd name="T4" fmla="+- 0 9480 9431"/>
              <a:gd name="T5" fmla="*/ T4 w 302"/>
              <a:gd name="T6" fmla="+- 0 278 273"/>
              <a:gd name="T7" fmla="*/ 278 h 446"/>
              <a:gd name="T8" fmla="+- 0 9454 9431"/>
              <a:gd name="T9" fmla="*/ T8 w 302"/>
              <a:gd name="T10" fmla="+- 0 296 273"/>
              <a:gd name="T11" fmla="*/ 296 h 446"/>
              <a:gd name="T12" fmla="+- 0 9437 9431"/>
              <a:gd name="T13" fmla="*/ T12 w 302"/>
              <a:gd name="T14" fmla="+- 0 322 273"/>
              <a:gd name="T15" fmla="*/ 322 h 446"/>
              <a:gd name="T16" fmla="+- 0 9431 9431"/>
              <a:gd name="T17" fmla="*/ T16 w 302"/>
              <a:gd name="T18" fmla="+- 0 352 273"/>
              <a:gd name="T19" fmla="*/ 352 h 446"/>
              <a:gd name="T20" fmla="+- 0 9437 9431"/>
              <a:gd name="T21" fmla="*/ T20 w 302"/>
              <a:gd name="T22" fmla="+- 0 382 273"/>
              <a:gd name="T23" fmla="*/ 382 h 446"/>
              <a:gd name="T24" fmla="+- 0 9454 9431"/>
              <a:gd name="T25" fmla="*/ T24 w 302"/>
              <a:gd name="T26" fmla="+- 0 408 273"/>
              <a:gd name="T27" fmla="*/ 408 h 446"/>
              <a:gd name="T28" fmla="+- 0 9541 9431"/>
              <a:gd name="T29" fmla="*/ T28 w 302"/>
              <a:gd name="T30" fmla="+- 0 495 273"/>
              <a:gd name="T31" fmla="*/ 495 h 446"/>
              <a:gd name="T32" fmla="+- 0 9454 9431"/>
              <a:gd name="T33" fmla="*/ T32 w 302"/>
              <a:gd name="T34" fmla="+- 0 583 273"/>
              <a:gd name="T35" fmla="*/ 583 h 446"/>
              <a:gd name="T36" fmla="+- 0 9437 9431"/>
              <a:gd name="T37" fmla="*/ T36 w 302"/>
              <a:gd name="T38" fmla="+- 0 609 273"/>
              <a:gd name="T39" fmla="*/ 609 h 446"/>
              <a:gd name="T40" fmla="+- 0 9431 9431"/>
              <a:gd name="T41" fmla="*/ T40 w 302"/>
              <a:gd name="T42" fmla="+- 0 639 273"/>
              <a:gd name="T43" fmla="*/ 639 h 446"/>
              <a:gd name="T44" fmla="+- 0 9437 9431"/>
              <a:gd name="T45" fmla="*/ T44 w 302"/>
              <a:gd name="T46" fmla="+- 0 669 273"/>
              <a:gd name="T47" fmla="*/ 669 h 446"/>
              <a:gd name="T48" fmla="+- 0 9454 9431"/>
              <a:gd name="T49" fmla="*/ T48 w 302"/>
              <a:gd name="T50" fmla="+- 0 695 273"/>
              <a:gd name="T51" fmla="*/ 695 h 446"/>
              <a:gd name="T52" fmla="+- 0 9480 9431"/>
              <a:gd name="T53" fmla="*/ T52 w 302"/>
              <a:gd name="T54" fmla="+- 0 712 273"/>
              <a:gd name="T55" fmla="*/ 712 h 446"/>
              <a:gd name="T56" fmla="+- 0 9510 9431"/>
              <a:gd name="T57" fmla="*/ T56 w 302"/>
              <a:gd name="T58" fmla="+- 0 718 273"/>
              <a:gd name="T59" fmla="*/ 718 h 446"/>
              <a:gd name="T60" fmla="+- 0 9540 9431"/>
              <a:gd name="T61" fmla="*/ T60 w 302"/>
              <a:gd name="T62" fmla="+- 0 712 273"/>
              <a:gd name="T63" fmla="*/ 712 h 446"/>
              <a:gd name="T64" fmla="+- 0 9715 9431"/>
              <a:gd name="T65" fmla="*/ T64 w 302"/>
              <a:gd name="T66" fmla="+- 0 547 273"/>
              <a:gd name="T67" fmla="*/ 547 h 446"/>
              <a:gd name="T68" fmla="+- 0 9733 9431"/>
              <a:gd name="T69" fmla="*/ T68 w 302"/>
              <a:gd name="T70" fmla="+- 0 488 273"/>
              <a:gd name="T71" fmla="*/ 488 h 446"/>
              <a:gd name="T72" fmla="+- 0 9727 9431"/>
              <a:gd name="T73" fmla="*/ T72 w 302"/>
              <a:gd name="T74" fmla="+- 0 464 273"/>
              <a:gd name="T75" fmla="*/ 464 h 446"/>
              <a:gd name="T76" fmla="+- 0 9713 9431"/>
              <a:gd name="T77" fmla="*/ T76 w 302"/>
              <a:gd name="T78" fmla="+- 0 442 273"/>
              <a:gd name="T79" fmla="*/ 442 h 446"/>
              <a:gd name="T80" fmla="+- 0 9567 9431"/>
              <a:gd name="T81" fmla="*/ T80 w 302"/>
              <a:gd name="T82" fmla="+- 0 296 273"/>
              <a:gd name="T83" fmla="*/ 296 h 446"/>
              <a:gd name="T84" fmla="+- 0 9540 9431"/>
              <a:gd name="T85" fmla="*/ T84 w 302"/>
              <a:gd name="T86" fmla="+- 0 278 273"/>
              <a:gd name="T87" fmla="*/ 278 h 446"/>
              <a:gd name="T88" fmla="+- 0 9510 9431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EB5C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EAC7418-B063-4D85-8185-ABD173B98EB8}"/>
              </a:ext>
            </a:extLst>
          </p:cNvPr>
          <p:cNvSpPr>
            <a:spLocks/>
          </p:cNvSpPr>
          <p:nvPr/>
        </p:nvSpPr>
        <p:spPr bwMode="auto">
          <a:xfrm>
            <a:off x="1249051" y="286677"/>
            <a:ext cx="192088" cy="282575"/>
          </a:xfrm>
          <a:custGeom>
            <a:avLst/>
            <a:gdLst>
              <a:gd name="T0" fmla="+- 0 9964 9885"/>
              <a:gd name="T1" fmla="*/ T0 w 302"/>
              <a:gd name="T2" fmla="+- 0 273 273"/>
              <a:gd name="T3" fmla="*/ 273 h 446"/>
              <a:gd name="T4" fmla="+- 0 9934 9885"/>
              <a:gd name="T5" fmla="*/ T4 w 302"/>
              <a:gd name="T6" fmla="+- 0 278 273"/>
              <a:gd name="T7" fmla="*/ 278 h 446"/>
              <a:gd name="T8" fmla="+- 0 9908 9885"/>
              <a:gd name="T9" fmla="*/ T8 w 302"/>
              <a:gd name="T10" fmla="+- 0 296 273"/>
              <a:gd name="T11" fmla="*/ 296 h 446"/>
              <a:gd name="T12" fmla="+- 0 9891 9885"/>
              <a:gd name="T13" fmla="*/ T12 w 302"/>
              <a:gd name="T14" fmla="+- 0 322 273"/>
              <a:gd name="T15" fmla="*/ 322 h 446"/>
              <a:gd name="T16" fmla="+- 0 9885 9885"/>
              <a:gd name="T17" fmla="*/ T16 w 302"/>
              <a:gd name="T18" fmla="+- 0 352 273"/>
              <a:gd name="T19" fmla="*/ 352 h 446"/>
              <a:gd name="T20" fmla="+- 0 9891 9885"/>
              <a:gd name="T21" fmla="*/ T20 w 302"/>
              <a:gd name="T22" fmla="+- 0 382 273"/>
              <a:gd name="T23" fmla="*/ 382 h 446"/>
              <a:gd name="T24" fmla="+- 0 9908 9885"/>
              <a:gd name="T25" fmla="*/ T24 w 302"/>
              <a:gd name="T26" fmla="+- 0 408 273"/>
              <a:gd name="T27" fmla="*/ 408 h 446"/>
              <a:gd name="T28" fmla="+- 0 9995 9885"/>
              <a:gd name="T29" fmla="*/ T28 w 302"/>
              <a:gd name="T30" fmla="+- 0 495 273"/>
              <a:gd name="T31" fmla="*/ 495 h 446"/>
              <a:gd name="T32" fmla="+- 0 9908 9885"/>
              <a:gd name="T33" fmla="*/ T32 w 302"/>
              <a:gd name="T34" fmla="+- 0 583 273"/>
              <a:gd name="T35" fmla="*/ 583 h 446"/>
              <a:gd name="T36" fmla="+- 0 9891 9885"/>
              <a:gd name="T37" fmla="*/ T36 w 302"/>
              <a:gd name="T38" fmla="+- 0 609 273"/>
              <a:gd name="T39" fmla="*/ 609 h 446"/>
              <a:gd name="T40" fmla="+- 0 9885 9885"/>
              <a:gd name="T41" fmla="*/ T40 w 302"/>
              <a:gd name="T42" fmla="+- 0 639 273"/>
              <a:gd name="T43" fmla="*/ 639 h 446"/>
              <a:gd name="T44" fmla="+- 0 9891 9885"/>
              <a:gd name="T45" fmla="*/ T44 w 302"/>
              <a:gd name="T46" fmla="+- 0 669 273"/>
              <a:gd name="T47" fmla="*/ 669 h 446"/>
              <a:gd name="T48" fmla="+- 0 9908 9885"/>
              <a:gd name="T49" fmla="*/ T48 w 302"/>
              <a:gd name="T50" fmla="+- 0 695 273"/>
              <a:gd name="T51" fmla="*/ 695 h 446"/>
              <a:gd name="T52" fmla="+- 0 9934 9885"/>
              <a:gd name="T53" fmla="*/ T52 w 302"/>
              <a:gd name="T54" fmla="+- 0 712 273"/>
              <a:gd name="T55" fmla="*/ 712 h 446"/>
              <a:gd name="T56" fmla="+- 0 9964 9885"/>
              <a:gd name="T57" fmla="*/ T56 w 302"/>
              <a:gd name="T58" fmla="+- 0 718 273"/>
              <a:gd name="T59" fmla="*/ 718 h 446"/>
              <a:gd name="T60" fmla="+- 0 9994 9885"/>
              <a:gd name="T61" fmla="*/ T60 w 302"/>
              <a:gd name="T62" fmla="+- 0 712 273"/>
              <a:gd name="T63" fmla="*/ 712 h 446"/>
              <a:gd name="T64" fmla="+- 0 10169 9885"/>
              <a:gd name="T65" fmla="*/ T64 w 302"/>
              <a:gd name="T66" fmla="+- 0 547 273"/>
              <a:gd name="T67" fmla="*/ 547 h 446"/>
              <a:gd name="T68" fmla="+- 0 10187 9885"/>
              <a:gd name="T69" fmla="*/ T68 w 302"/>
              <a:gd name="T70" fmla="+- 0 488 273"/>
              <a:gd name="T71" fmla="*/ 488 h 446"/>
              <a:gd name="T72" fmla="+- 0 10180 9885"/>
              <a:gd name="T73" fmla="*/ T72 w 302"/>
              <a:gd name="T74" fmla="+- 0 464 273"/>
              <a:gd name="T75" fmla="*/ 464 h 446"/>
              <a:gd name="T76" fmla="+- 0 10167 9885"/>
              <a:gd name="T77" fmla="*/ T76 w 302"/>
              <a:gd name="T78" fmla="+- 0 442 273"/>
              <a:gd name="T79" fmla="*/ 442 h 446"/>
              <a:gd name="T80" fmla="+- 0 10020 9885"/>
              <a:gd name="T81" fmla="*/ T80 w 302"/>
              <a:gd name="T82" fmla="+- 0 296 273"/>
              <a:gd name="T83" fmla="*/ 296 h 446"/>
              <a:gd name="T84" fmla="+- 0 9994 9885"/>
              <a:gd name="T85" fmla="*/ T84 w 302"/>
              <a:gd name="T86" fmla="+- 0 278 273"/>
              <a:gd name="T87" fmla="*/ 278 h 446"/>
              <a:gd name="T88" fmla="+- 0 9964 9885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4" y="274"/>
                </a:lnTo>
                <a:lnTo>
                  <a:pt x="302" y="215"/>
                </a:lnTo>
                <a:lnTo>
                  <a:pt x="295" y="191"/>
                </a:lnTo>
                <a:lnTo>
                  <a:pt x="282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A59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7FD9E44B-3698-4097-8862-61FCB1B34650}"/>
              </a:ext>
            </a:extLst>
          </p:cNvPr>
          <p:cNvSpPr>
            <a:spLocks/>
          </p:cNvSpPr>
          <p:nvPr/>
        </p:nvSpPr>
        <p:spPr bwMode="auto">
          <a:xfrm>
            <a:off x="1521290" y="273199"/>
            <a:ext cx="192087" cy="282575"/>
          </a:xfrm>
          <a:custGeom>
            <a:avLst/>
            <a:gdLst>
              <a:gd name="T0" fmla="+- 0 10421 10342"/>
              <a:gd name="T1" fmla="*/ T0 w 302"/>
              <a:gd name="T2" fmla="+- 0 273 273"/>
              <a:gd name="T3" fmla="*/ 273 h 446"/>
              <a:gd name="T4" fmla="+- 0 10391 10342"/>
              <a:gd name="T5" fmla="*/ T4 w 302"/>
              <a:gd name="T6" fmla="+- 0 278 273"/>
              <a:gd name="T7" fmla="*/ 278 h 446"/>
              <a:gd name="T8" fmla="+- 0 10365 10342"/>
              <a:gd name="T9" fmla="*/ T8 w 302"/>
              <a:gd name="T10" fmla="+- 0 296 273"/>
              <a:gd name="T11" fmla="*/ 296 h 446"/>
              <a:gd name="T12" fmla="+- 0 10347 10342"/>
              <a:gd name="T13" fmla="*/ T12 w 302"/>
              <a:gd name="T14" fmla="+- 0 322 273"/>
              <a:gd name="T15" fmla="*/ 322 h 446"/>
              <a:gd name="T16" fmla="+- 0 10342 10342"/>
              <a:gd name="T17" fmla="*/ T16 w 302"/>
              <a:gd name="T18" fmla="+- 0 352 273"/>
              <a:gd name="T19" fmla="*/ 352 h 446"/>
              <a:gd name="T20" fmla="+- 0 10347 10342"/>
              <a:gd name="T21" fmla="*/ T20 w 302"/>
              <a:gd name="T22" fmla="+- 0 382 273"/>
              <a:gd name="T23" fmla="*/ 382 h 446"/>
              <a:gd name="T24" fmla="+- 0 10365 10342"/>
              <a:gd name="T25" fmla="*/ T24 w 302"/>
              <a:gd name="T26" fmla="+- 0 408 273"/>
              <a:gd name="T27" fmla="*/ 408 h 446"/>
              <a:gd name="T28" fmla="+- 0 10452 10342"/>
              <a:gd name="T29" fmla="*/ T28 w 302"/>
              <a:gd name="T30" fmla="+- 0 495 273"/>
              <a:gd name="T31" fmla="*/ 495 h 446"/>
              <a:gd name="T32" fmla="+- 0 10365 10342"/>
              <a:gd name="T33" fmla="*/ T32 w 302"/>
              <a:gd name="T34" fmla="+- 0 583 273"/>
              <a:gd name="T35" fmla="*/ 583 h 446"/>
              <a:gd name="T36" fmla="+- 0 10347 10342"/>
              <a:gd name="T37" fmla="*/ T36 w 302"/>
              <a:gd name="T38" fmla="+- 0 609 273"/>
              <a:gd name="T39" fmla="*/ 609 h 446"/>
              <a:gd name="T40" fmla="+- 0 10342 10342"/>
              <a:gd name="T41" fmla="*/ T40 w 302"/>
              <a:gd name="T42" fmla="+- 0 639 273"/>
              <a:gd name="T43" fmla="*/ 639 h 446"/>
              <a:gd name="T44" fmla="+- 0 10347 10342"/>
              <a:gd name="T45" fmla="*/ T44 w 302"/>
              <a:gd name="T46" fmla="+- 0 669 273"/>
              <a:gd name="T47" fmla="*/ 669 h 446"/>
              <a:gd name="T48" fmla="+- 0 10365 10342"/>
              <a:gd name="T49" fmla="*/ T48 w 302"/>
              <a:gd name="T50" fmla="+- 0 695 273"/>
              <a:gd name="T51" fmla="*/ 695 h 446"/>
              <a:gd name="T52" fmla="+- 0 10391 10342"/>
              <a:gd name="T53" fmla="*/ T52 w 302"/>
              <a:gd name="T54" fmla="+- 0 712 273"/>
              <a:gd name="T55" fmla="*/ 712 h 446"/>
              <a:gd name="T56" fmla="+- 0 10421 10342"/>
              <a:gd name="T57" fmla="*/ T56 w 302"/>
              <a:gd name="T58" fmla="+- 0 718 273"/>
              <a:gd name="T59" fmla="*/ 718 h 446"/>
              <a:gd name="T60" fmla="+- 0 10451 10342"/>
              <a:gd name="T61" fmla="*/ T60 w 302"/>
              <a:gd name="T62" fmla="+- 0 712 273"/>
              <a:gd name="T63" fmla="*/ 712 h 446"/>
              <a:gd name="T64" fmla="+- 0 10625 10342"/>
              <a:gd name="T65" fmla="*/ T64 w 302"/>
              <a:gd name="T66" fmla="+- 0 547 273"/>
              <a:gd name="T67" fmla="*/ 547 h 446"/>
              <a:gd name="T68" fmla="+- 0 10644 10342"/>
              <a:gd name="T69" fmla="*/ T68 w 302"/>
              <a:gd name="T70" fmla="+- 0 488 273"/>
              <a:gd name="T71" fmla="*/ 488 h 446"/>
              <a:gd name="T72" fmla="+- 0 10637 10342"/>
              <a:gd name="T73" fmla="*/ T72 w 302"/>
              <a:gd name="T74" fmla="+- 0 464 273"/>
              <a:gd name="T75" fmla="*/ 464 h 446"/>
              <a:gd name="T76" fmla="+- 0 10623 10342"/>
              <a:gd name="T77" fmla="*/ T76 w 302"/>
              <a:gd name="T78" fmla="+- 0 442 273"/>
              <a:gd name="T79" fmla="*/ 442 h 446"/>
              <a:gd name="T80" fmla="+- 0 10477 10342"/>
              <a:gd name="T81" fmla="*/ T80 w 302"/>
              <a:gd name="T82" fmla="+- 0 296 273"/>
              <a:gd name="T83" fmla="*/ 296 h 446"/>
              <a:gd name="T84" fmla="+- 0 10451 10342"/>
              <a:gd name="T85" fmla="*/ T84 w 302"/>
              <a:gd name="T86" fmla="+- 0 278 273"/>
              <a:gd name="T87" fmla="*/ 278 h 446"/>
              <a:gd name="T88" fmla="+- 0 10421 10342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5" y="49"/>
                </a:lnTo>
                <a:lnTo>
                  <a:pt x="0" y="79"/>
                </a:lnTo>
                <a:lnTo>
                  <a:pt x="5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5" y="336"/>
                </a:lnTo>
                <a:lnTo>
                  <a:pt x="0" y="366"/>
                </a:lnTo>
                <a:lnTo>
                  <a:pt x="5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3" y="274"/>
                </a:lnTo>
                <a:lnTo>
                  <a:pt x="302" y="215"/>
                </a:lnTo>
                <a:lnTo>
                  <a:pt x="295" y="191"/>
                </a:lnTo>
                <a:lnTo>
                  <a:pt x="281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01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Freeform 1">
            <a:extLst>
              <a:ext uri="{FF2B5EF4-FFF2-40B4-BE49-F238E27FC236}">
                <a16:creationId xmlns:a16="http://schemas.microsoft.com/office/drawing/2014/main" xmlns="" id="{74F79679-66F7-4A3A-ABDD-94F46B5B12C6}"/>
              </a:ext>
            </a:extLst>
          </p:cNvPr>
          <p:cNvSpPr>
            <a:spLocks/>
          </p:cNvSpPr>
          <p:nvPr/>
        </p:nvSpPr>
        <p:spPr bwMode="auto">
          <a:xfrm>
            <a:off x="960919" y="2327444"/>
            <a:ext cx="192088" cy="282575"/>
          </a:xfrm>
          <a:custGeom>
            <a:avLst/>
            <a:gdLst>
              <a:gd name="T0" fmla="+- 0 10861 10781"/>
              <a:gd name="T1" fmla="*/ T0 w 302"/>
              <a:gd name="T2" fmla="+- 0 273 273"/>
              <a:gd name="T3" fmla="*/ 273 h 446"/>
              <a:gd name="T4" fmla="+- 0 10831 10781"/>
              <a:gd name="T5" fmla="*/ T4 w 302"/>
              <a:gd name="T6" fmla="+- 0 278 273"/>
              <a:gd name="T7" fmla="*/ 278 h 446"/>
              <a:gd name="T8" fmla="+- 0 10804 10781"/>
              <a:gd name="T9" fmla="*/ T8 w 302"/>
              <a:gd name="T10" fmla="+- 0 296 273"/>
              <a:gd name="T11" fmla="*/ 296 h 446"/>
              <a:gd name="T12" fmla="+- 0 10787 10781"/>
              <a:gd name="T13" fmla="*/ T12 w 302"/>
              <a:gd name="T14" fmla="+- 0 322 273"/>
              <a:gd name="T15" fmla="*/ 322 h 446"/>
              <a:gd name="T16" fmla="+- 0 10781 10781"/>
              <a:gd name="T17" fmla="*/ T16 w 302"/>
              <a:gd name="T18" fmla="+- 0 352 273"/>
              <a:gd name="T19" fmla="*/ 352 h 446"/>
              <a:gd name="T20" fmla="+- 0 10787 10781"/>
              <a:gd name="T21" fmla="*/ T20 w 302"/>
              <a:gd name="T22" fmla="+- 0 382 273"/>
              <a:gd name="T23" fmla="*/ 382 h 446"/>
              <a:gd name="T24" fmla="+- 0 10804 10781"/>
              <a:gd name="T25" fmla="*/ T24 w 302"/>
              <a:gd name="T26" fmla="+- 0 408 273"/>
              <a:gd name="T27" fmla="*/ 408 h 446"/>
              <a:gd name="T28" fmla="+- 0 10892 10781"/>
              <a:gd name="T29" fmla="*/ T28 w 302"/>
              <a:gd name="T30" fmla="+- 0 495 273"/>
              <a:gd name="T31" fmla="*/ 495 h 446"/>
              <a:gd name="T32" fmla="+- 0 10804 10781"/>
              <a:gd name="T33" fmla="*/ T32 w 302"/>
              <a:gd name="T34" fmla="+- 0 583 273"/>
              <a:gd name="T35" fmla="*/ 583 h 446"/>
              <a:gd name="T36" fmla="+- 0 10787 10781"/>
              <a:gd name="T37" fmla="*/ T36 w 302"/>
              <a:gd name="T38" fmla="+- 0 609 273"/>
              <a:gd name="T39" fmla="*/ 609 h 446"/>
              <a:gd name="T40" fmla="+- 0 10781 10781"/>
              <a:gd name="T41" fmla="*/ T40 w 302"/>
              <a:gd name="T42" fmla="+- 0 639 273"/>
              <a:gd name="T43" fmla="*/ 639 h 446"/>
              <a:gd name="T44" fmla="+- 0 10787 10781"/>
              <a:gd name="T45" fmla="*/ T44 w 302"/>
              <a:gd name="T46" fmla="+- 0 669 273"/>
              <a:gd name="T47" fmla="*/ 669 h 446"/>
              <a:gd name="T48" fmla="+- 0 10804 10781"/>
              <a:gd name="T49" fmla="*/ T48 w 302"/>
              <a:gd name="T50" fmla="+- 0 695 273"/>
              <a:gd name="T51" fmla="*/ 695 h 446"/>
              <a:gd name="T52" fmla="+- 0 10831 10781"/>
              <a:gd name="T53" fmla="*/ T52 w 302"/>
              <a:gd name="T54" fmla="+- 0 712 273"/>
              <a:gd name="T55" fmla="*/ 712 h 446"/>
              <a:gd name="T56" fmla="+- 0 10861 10781"/>
              <a:gd name="T57" fmla="*/ T56 w 302"/>
              <a:gd name="T58" fmla="+- 0 718 273"/>
              <a:gd name="T59" fmla="*/ 718 h 446"/>
              <a:gd name="T60" fmla="+- 0 10891 10781"/>
              <a:gd name="T61" fmla="*/ T60 w 302"/>
              <a:gd name="T62" fmla="+- 0 712 273"/>
              <a:gd name="T63" fmla="*/ 712 h 446"/>
              <a:gd name="T64" fmla="+- 0 11065 10781"/>
              <a:gd name="T65" fmla="*/ T64 w 302"/>
              <a:gd name="T66" fmla="+- 0 547 273"/>
              <a:gd name="T67" fmla="*/ 547 h 446"/>
              <a:gd name="T68" fmla="+- 0 11083 10781"/>
              <a:gd name="T69" fmla="*/ T68 w 302"/>
              <a:gd name="T70" fmla="+- 0 488 273"/>
              <a:gd name="T71" fmla="*/ 488 h 446"/>
              <a:gd name="T72" fmla="+- 0 11077 10781"/>
              <a:gd name="T73" fmla="*/ T72 w 302"/>
              <a:gd name="T74" fmla="+- 0 464 273"/>
              <a:gd name="T75" fmla="*/ 464 h 446"/>
              <a:gd name="T76" fmla="+- 0 11063 10781"/>
              <a:gd name="T77" fmla="*/ T76 w 302"/>
              <a:gd name="T78" fmla="+- 0 442 273"/>
              <a:gd name="T79" fmla="*/ 442 h 446"/>
              <a:gd name="T80" fmla="+- 0 10917 10781"/>
              <a:gd name="T81" fmla="*/ T80 w 302"/>
              <a:gd name="T82" fmla="+- 0 296 273"/>
              <a:gd name="T83" fmla="*/ 296 h 446"/>
              <a:gd name="T84" fmla="+- 0 10891 10781"/>
              <a:gd name="T85" fmla="*/ T84 w 302"/>
              <a:gd name="T86" fmla="+- 0 278 273"/>
              <a:gd name="T87" fmla="*/ 278 h 446"/>
              <a:gd name="T88" fmla="+- 0 10861 10781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3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3" y="135"/>
                </a:lnTo>
                <a:lnTo>
                  <a:pt x="111" y="222"/>
                </a:lnTo>
                <a:lnTo>
                  <a:pt x="23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3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4A85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7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xmlns="" id="{7D0DFCBF-73A1-4202-BD38-EF2BB4481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9050" y="2155981"/>
            <a:ext cx="66722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2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es-ES" altLang="es-CL" sz="2000" b="0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Los establecimientos de educación escolar deben </a:t>
            </a:r>
            <a:r>
              <a:rPr kumimoji="0" lang="es-ES" altLang="es-CL" sz="2000" b="1" i="0" u="none" strike="noStrike" cap="none" normalizeH="0" baseline="0" dirty="0">
                <a:ln>
                  <a:noFill/>
                </a:ln>
                <a:solidFill>
                  <a:srgbClr val="0066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realizar actividades y clases presenciales en todas las fases del Plan Paso a Paso.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>
                <a:solidFill>
                  <a:schemeClr val="tx1"/>
                </a:solidFill>
              </a:rPr>
              <a:t>MEDIDAS SANITARIAS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769522" y="1530747"/>
            <a:ext cx="5989026" cy="297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s-MX" sz="2000" dirty="0">
                <a:solidFill>
                  <a:srgbClr val="FF0000"/>
                </a:solidFill>
              </a:rPr>
              <a:t>2. DISTANCIA FISICA Y AFOROS</a:t>
            </a:r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s-MX" sz="2000" dirty="0"/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s-ES" sz="1800" dirty="0">
                <a:solidFill>
                  <a:srgbClr val="0066FF"/>
                </a:solidFill>
                <a:latin typeface="+mn-lt"/>
              </a:rPr>
              <a:t>Considerando que se ha alcanzado más del 80% de los estudiantes de educación escolar con su esquema de vacunación completo, </a:t>
            </a:r>
            <a:r>
              <a:rPr lang="es-ES" sz="1800" b="1" dirty="0">
                <a:solidFill>
                  <a:srgbClr val="0066FF"/>
                </a:solidFill>
                <a:latin typeface="+mn-lt"/>
              </a:rPr>
              <a:t>se elimina la restricción de aforos en todos los espacios dentro de los establecimientos educacionales, propiciando el distanciamiento en las actividades cotidianas en la medida de lo posible</a:t>
            </a:r>
            <a:r>
              <a:rPr lang="es-ES" sz="1400" b="1" dirty="0">
                <a:solidFill>
                  <a:srgbClr val="0066FF"/>
                </a:solidFill>
                <a:latin typeface="+mn-lt"/>
              </a:rPr>
              <a:t>.</a:t>
            </a:r>
            <a:endParaRPr sz="1400" dirty="0">
              <a:solidFill>
                <a:srgbClr val="0066FF"/>
              </a:solidFill>
              <a:latin typeface="+mn-lt"/>
            </a:endParaRPr>
          </a:p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r>
              <a:rPr lang="es-ES" b="1" dirty="0">
                <a:solidFill>
                  <a:srgbClr val="0066FF"/>
                </a:solidFill>
                <a:latin typeface="+mj-lt"/>
              </a:rPr>
              <a:t>       </a:t>
            </a: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b="1" dirty="0">
              <a:solidFill>
                <a:srgbClr val="0066FF"/>
              </a:solidFill>
              <a:latin typeface="+mj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87F51757-4D93-4613-BDC4-0DE0F68E3175}"/>
              </a:ext>
            </a:extLst>
          </p:cNvPr>
          <p:cNvSpPr>
            <a:spLocks/>
          </p:cNvSpPr>
          <p:nvPr/>
        </p:nvSpPr>
        <p:spPr bwMode="auto">
          <a:xfrm>
            <a:off x="6272237" y="1123414"/>
            <a:ext cx="192087" cy="282575"/>
          </a:xfrm>
          <a:custGeom>
            <a:avLst/>
            <a:gdLst>
              <a:gd name="T0" fmla="+- 0 9098 9018"/>
              <a:gd name="T1" fmla="*/ T0 w 302"/>
              <a:gd name="T2" fmla="+- 0 273 273"/>
              <a:gd name="T3" fmla="*/ 273 h 446"/>
              <a:gd name="T4" fmla="+- 0 9068 9018"/>
              <a:gd name="T5" fmla="*/ T4 w 302"/>
              <a:gd name="T6" fmla="+- 0 278 273"/>
              <a:gd name="T7" fmla="*/ 278 h 446"/>
              <a:gd name="T8" fmla="+- 0 9042 9018"/>
              <a:gd name="T9" fmla="*/ T8 w 302"/>
              <a:gd name="T10" fmla="+- 0 296 273"/>
              <a:gd name="T11" fmla="*/ 296 h 446"/>
              <a:gd name="T12" fmla="+- 0 9024 9018"/>
              <a:gd name="T13" fmla="*/ T12 w 302"/>
              <a:gd name="T14" fmla="+- 0 322 273"/>
              <a:gd name="T15" fmla="*/ 322 h 446"/>
              <a:gd name="T16" fmla="+- 0 9018 9018"/>
              <a:gd name="T17" fmla="*/ T16 w 302"/>
              <a:gd name="T18" fmla="+- 0 352 273"/>
              <a:gd name="T19" fmla="*/ 352 h 446"/>
              <a:gd name="T20" fmla="+- 0 9024 9018"/>
              <a:gd name="T21" fmla="*/ T20 w 302"/>
              <a:gd name="T22" fmla="+- 0 382 273"/>
              <a:gd name="T23" fmla="*/ 382 h 446"/>
              <a:gd name="T24" fmla="+- 0 9042 9018"/>
              <a:gd name="T25" fmla="*/ T24 w 302"/>
              <a:gd name="T26" fmla="+- 0 408 273"/>
              <a:gd name="T27" fmla="*/ 408 h 446"/>
              <a:gd name="T28" fmla="+- 0 9129 9018"/>
              <a:gd name="T29" fmla="*/ T28 w 302"/>
              <a:gd name="T30" fmla="+- 0 495 273"/>
              <a:gd name="T31" fmla="*/ 495 h 446"/>
              <a:gd name="T32" fmla="+- 0 9042 9018"/>
              <a:gd name="T33" fmla="*/ T32 w 302"/>
              <a:gd name="T34" fmla="+- 0 583 273"/>
              <a:gd name="T35" fmla="*/ 583 h 446"/>
              <a:gd name="T36" fmla="+- 0 9024 9018"/>
              <a:gd name="T37" fmla="*/ T36 w 302"/>
              <a:gd name="T38" fmla="+- 0 609 273"/>
              <a:gd name="T39" fmla="*/ 609 h 446"/>
              <a:gd name="T40" fmla="+- 0 9018 9018"/>
              <a:gd name="T41" fmla="*/ T40 w 302"/>
              <a:gd name="T42" fmla="+- 0 639 273"/>
              <a:gd name="T43" fmla="*/ 639 h 446"/>
              <a:gd name="T44" fmla="+- 0 9024 9018"/>
              <a:gd name="T45" fmla="*/ T44 w 302"/>
              <a:gd name="T46" fmla="+- 0 669 273"/>
              <a:gd name="T47" fmla="*/ 669 h 446"/>
              <a:gd name="T48" fmla="+- 0 9042 9018"/>
              <a:gd name="T49" fmla="*/ T48 w 302"/>
              <a:gd name="T50" fmla="+- 0 695 273"/>
              <a:gd name="T51" fmla="*/ 695 h 446"/>
              <a:gd name="T52" fmla="+- 0 9068 9018"/>
              <a:gd name="T53" fmla="*/ T52 w 302"/>
              <a:gd name="T54" fmla="+- 0 712 273"/>
              <a:gd name="T55" fmla="*/ 712 h 446"/>
              <a:gd name="T56" fmla="+- 0 9098 9018"/>
              <a:gd name="T57" fmla="*/ T56 w 302"/>
              <a:gd name="T58" fmla="+- 0 718 273"/>
              <a:gd name="T59" fmla="*/ 718 h 446"/>
              <a:gd name="T60" fmla="+- 0 9128 9018"/>
              <a:gd name="T61" fmla="*/ T60 w 302"/>
              <a:gd name="T62" fmla="+- 0 712 273"/>
              <a:gd name="T63" fmla="*/ 712 h 446"/>
              <a:gd name="T64" fmla="+- 0 9302 9018"/>
              <a:gd name="T65" fmla="*/ T64 w 302"/>
              <a:gd name="T66" fmla="+- 0 547 273"/>
              <a:gd name="T67" fmla="*/ 547 h 446"/>
              <a:gd name="T68" fmla="+- 0 9320 9018"/>
              <a:gd name="T69" fmla="*/ T68 w 302"/>
              <a:gd name="T70" fmla="+- 0 488 273"/>
              <a:gd name="T71" fmla="*/ 488 h 446"/>
              <a:gd name="T72" fmla="+- 0 9314 9018"/>
              <a:gd name="T73" fmla="*/ T72 w 302"/>
              <a:gd name="T74" fmla="+- 0 464 273"/>
              <a:gd name="T75" fmla="*/ 464 h 446"/>
              <a:gd name="T76" fmla="+- 0 9300 9018"/>
              <a:gd name="T77" fmla="*/ T76 w 302"/>
              <a:gd name="T78" fmla="+- 0 442 273"/>
              <a:gd name="T79" fmla="*/ 442 h 446"/>
              <a:gd name="T80" fmla="+- 0 9154 9018"/>
              <a:gd name="T81" fmla="*/ T80 w 302"/>
              <a:gd name="T82" fmla="+- 0 296 273"/>
              <a:gd name="T83" fmla="*/ 296 h 446"/>
              <a:gd name="T84" fmla="+- 0 9128 9018"/>
              <a:gd name="T85" fmla="*/ T84 w 302"/>
              <a:gd name="T86" fmla="+- 0 278 273"/>
              <a:gd name="T87" fmla="*/ 278 h 446"/>
              <a:gd name="T88" fmla="+- 0 9098 9018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4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4" y="135"/>
                </a:lnTo>
                <a:lnTo>
                  <a:pt x="111" y="222"/>
                </a:lnTo>
                <a:lnTo>
                  <a:pt x="24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4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EB5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BEAC7418-B063-4D85-8185-ABD173B98EB8}"/>
              </a:ext>
            </a:extLst>
          </p:cNvPr>
          <p:cNvSpPr>
            <a:spLocks/>
          </p:cNvSpPr>
          <p:nvPr/>
        </p:nvSpPr>
        <p:spPr bwMode="auto">
          <a:xfrm>
            <a:off x="741389" y="2198734"/>
            <a:ext cx="192088" cy="282575"/>
          </a:xfrm>
          <a:custGeom>
            <a:avLst/>
            <a:gdLst>
              <a:gd name="T0" fmla="+- 0 9964 9885"/>
              <a:gd name="T1" fmla="*/ T0 w 302"/>
              <a:gd name="T2" fmla="+- 0 273 273"/>
              <a:gd name="T3" fmla="*/ 273 h 446"/>
              <a:gd name="T4" fmla="+- 0 9934 9885"/>
              <a:gd name="T5" fmla="*/ T4 w 302"/>
              <a:gd name="T6" fmla="+- 0 278 273"/>
              <a:gd name="T7" fmla="*/ 278 h 446"/>
              <a:gd name="T8" fmla="+- 0 9908 9885"/>
              <a:gd name="T9" fmla="*/ T8 w 302"/>
              <a:gd name="T10" fmla="+- 0 296 273"/>
              <a:gd name="T11" fmla="*/ 296 h 446"/>
              <a:gd name="T12" fmla="+- 0 9891 9885"/>
              <a:gd name="T13" fmla="*/ T12 w 302"/>
              <a:gd name="T14" fmla="+- 0 322 273"/>
              <a:gd name="T15" fmla="*/ 322 h 446"/>
              <a:gd name="T16" fmla="+- 0 9885 9885"/>
              <a:gd name="T17" fmla="*/ T16 w 302"/>
              <a:gd name="T18" fmla="+- 0 352 273"/>
              <a:gd name="T19" fmla="*/ 352 h 446"/>
              <a:gd name="T20" fmla="+- 0 9891 9885"/>
              <a:gd name="T21" fmla="*/ T20 w 302"/>
              <a:gd name="T22" fmla="+- 0 382 273"/>
              <a:gd name="T23" fmla="*/ 382 h 446"/>
              <a:gd name="T24" fmla="+- 0 9908 9885"/>
              <a:gd name="T25" fmla="*/ T24 w 302"/>
              <a:gd name="T26" fmla="+- 0 408 273"/>
              <a:gd name="T27" fmla="*/ 408 h 446"/>
              <a:gd name="T28" fmla="+- 0 9995 9885"/>
              <a:gd name="T29" fmla="*/ T28 w 302"/>
              <a:gd name="T30" fmla="+- 0 495 273"/>
              <a:gd name="T31" fmla="*/ 495 h 446"/>
              <a:gd name="T32" fmla="+- 0 9908 9885"/>
              <a:gd name="T33" fmla="*/ T32 w 302"/>
              <a:gd name="T34" fmla="+- 0 583 273"/>
              <a:gd name="T35" fmla="*/ 583 h 446"/>
              <a:gd name="T36" fmla="+- 0 9891 9885"/>
              <a:gd name="T37" fmla="*/ T36 w 302"/>
              <a:gd name="T38" fmla="+- 0 609 273"/>
              <a:gd name="T39" fmla="*/ 609 h 446"/>
              <a:gd name="T40" fmla="+- 0 9885 9885"/>
              <a:gd name="T41" fmla="*/ T40 w 302"/>
              <a:gd name="T42" fmla="+- 0 639 273"/>
              <a:gd name="T43" fmla="*/ 639 h 446"/>
              <a:gd name="T44" fmla="+- 0 9891 9885"/>
              <a:gd name="T45" fmla="*/ T44 w 302"/>
              <a:gd name="T46" fmla="+- 0 669 273"/>
              <a:gd name="T47" fmla="*/ 669 h 446"/>
              <a:gd name="T48" fmla="+- 0 9908 9885"/>
              <a:gd name="T49" fmla="*/ T48 w 302"/>
              <a:gd name="T50" fmla="+- 0 695 273"/>
              <a:gd name="T51" fmla="*/ 695 h 446"/>
              <a:gd name="T52" fmla="+- 0 9934 9885"/>
              <a:gd name="T53" fmla="*/ T52 w 302"/>
              <a:gd name="T54" fmla="+- 0 712 273"/>
              <a:gd name="T55" fmla="*/ 712 h 446"/>
              <a:gd name="T56" fmla="+- 0 9964 9885"/>
              <a:gd name="T57" fmla="*/ T56 w 302"/>
              <a:gd name="T58" fmla="+- 0 718 273"/>
              <a:gd name="T59" fmla="*/ 718 h 446"/>
              <a:gd name="T60" fmla="+- 0 9994 9885"/>
              <a:gd name="T61" fmla="*/ T60 w 302"/>
              <a:gd name="T62" fmla="+- 0 712 273"/>
              <a:gd name="T63" fmla="*/ 712 h 446"/>
              <a:gd name="T64" fmla="+- 0 10169 9885"/>
              <a:gd name="T65" fmla="*/ T64 w 302"/>
              <a:gd name="T66" fmla="+- 0 547 273"/>
              <a:gd name="T67" fmla="*/ 547 h 446"/>
              <a:gd name="T68" fmla="+- 0 10187 9885"/>
              <a:gd name="T69" fmla="*/ T68 w 302"/>
              <a:gd name="T70" fmla="+- 0 488 273"/>
              <a:gd name="T71" fmla="*/ 488 h 446"/>
              <a:gd name="T72" fmla="+- 0 10180 9885"/>
              <a:gd name="T73" fmla="*/ T72 w 302"/>
              <a:gd name="T74" fmla="+- 0 464 273"/>
              <a:gd name="T75" fmla="*/ 464 h 446"/>
              <a:gd name="T76" fmla="+- 0 10167 9885"/>
              <a:gd name="T77" fmla="*/ T76 w 302"/>
              <a:gd name="T78" fmla="+- 0 442 273"/>
              <a:gd name="T79" fmla="*/ 442 h 446"/>
              <a:gd name="T80" fmla="+- 0 10020 9885"/>
              <a:gd name="T81" fmla="*/ T80 w 302"/>
              <a:gd name="T82" fmla="+- 0 296 273"/>
              <a:gd name="T83" fmla="*/ 296 h 446"/>
              <a:gd name="T84" fmla="+- 0 9994 9885"/>
              <a:gd name="T85" fmla="*/ T84 w 302"/>
              <a:gd name="T86" fmla="+- 0 278 273"/>
              <a:gd name="T87" fmla="*/ 278 h 446"/>
              <a:gd name="T88" fmla="+- 0 9964 9885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4" y="274"/>
                </a:lnTo>
                <a:lnTo>
                  <a:pt x="302" y="215"/>
                </a:lnTo>
                <a:lnTo>
                  <a:pt x="295" y="191"/>
                </a:lnTo>
                <a:lnTo>
                  <a:pt x="282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A59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7FD9E44B-3698-4097-8862-61FCB1B34650}"/>
              </a:ext>
            </a:extLst>
          </p:cNvPr>
          <p:cNvSpPr>
            <a:spLocks/>
          </p:cNvSpPr>
          <p:nvPr/>
        </p:nvSpPr>
        <p:spPr bwMode="auto">
          <a:xfrm>
            <a:off x="6567488" y="630238"/>
            <a:ext cx="192087" cy="282575"/>
          </a:xfrm>
          <a:custGeom>
            <a:avLst/>
            <a:gdLst>
              <a:gd name="T0" fmla="+- 0 10421 10342"/>
              <a:gd name="T1" fmla="*/ T0 w 302"/>
              <a:gd name="T2" fmla="+- 0 273 273"/>
              <a:gd name="T3" fmla="*/ 273 h 446"/>
              <a:gd name="T4" fmla="+- 0 10391 10342"/>
              <a:gd name="T5" fmla="*/ T4 w 302"/>
              <a:gd name="T6" fmla="+- 0 278 273"/>
              <a:gd name="T7" fmla="*/ 278 h 446"/>
              <a:gd name="T8" fmla="+- 0 10365 10342"/>
              <a:gd name="T9" fmla="*/ T8 w 302"/>
              <a:gd name="T10" fmla="+- 0 296 273"/>
              <a:gd name="T11" fmla="*/ 296 h 446"/>
              <a:gd name="T12" fmla="+- 0 10347 10342"/>
              <a:gd name="T13" fmla="*/ T12 w 302"/>
              <a:gd name="T14" fmla="+- 0 322 273"/>
              <a:gd name="T15" fmla="*/ 322 h 446"/>
              <a:gd name="T16" fmla="+- 0 10342 10342"/>
              <a:gd name="T17" fmla="*/ T16 w 302"/>
              <a:gd name="T18" fmla="+- 0 352 273"/>
              <a:gd name="T19" fmla="*/ 352 h 446"/>
              <a:gd name="T20" fmla="+- 0 10347 10342"/>
              <a:gd name="T21" fmla="*/ T20 w 302"/>
              <a:gd name="T22" fmla="+- 0 382 273"/>
              <a:gd name="T23" fmla="*/ 382 h 446"/>
              <a:gd name="T24" fmla="+- 0 10365 10342"/>
              <a:gd name="T25" fmla="*/ T24 w 302"/>
              <a:gd name="T26" fmla="+- 0 408 273"/>
              <a:gd name="T27" fmla="*/ 408 h 446"/>
              <a:gd name="T28" fmla="+- 0 10452 10342"/>
              <a:gd name="T29" fmla="*/ T28 w 302"/>
              <a:gd name="T30" fmla="+- 0 495 273"/>
              <a:gd name="T31" fmla="*/ 495 h 446"/>
              <a:gd name="T32" fmla="+- 0 10365 10342"/>
              <a:gd name="T33" fmla="*/ T32 w 302"/>
              <a:gd name="T34" fmla="+- 0 583 273"/>
              <a:gd name="T35" fmla="*/ 583 h 446"/>
              <a:gd name="T36" fmla="+- 0 10347 10342"/>
              <a:gd name="T37" fmla="*/ T36 w 302"/>
              <a:gd name="T38" fmla="+- 0 609 273"/>
              <a:gd name="T39" fmla="*/ 609 h 446"/>
              <a:gd name="T40" fmla="+- 0 10342 10342"/>
              <a:gd name="T41" fmla="*/ T40 w 302"/>
              <a:gd name="T42" fmla="+- 0 639 273"/>
              <a:gd name="T43" fmla="*/ 639 h 446"/>
              <a:gd name="T44" fmla="+- 0 10347 10342"/>
              <a:gd name="T45" fmla="*/ T44 w 302"/>
              <a:gd name="T46" fmla="+- 0 669 273"/>
              <a:gd name="T47" fmla="*/ 669 h 446"/>
              <a:gd name="T48" fmla="+- 0 10365 10342"/>
              <a:gd name="T49" fmla="*/ T48 w 302"/>
              <a:gd name="T50" fmla="+- 0 695 273"/>
              <a:gd name="T51" fmla="*/ 695 h 446"/>
              <a:gd name="T52" fmla="+- 0 10391 10342"/>
              <a:gd name="T53" fmla="*/ T52 w 302"/>
              <a:gd name="T54" fmla="+- 0 712 273"/>
              <a:gd name="T55" fmla="*/ 712 h 446"/>
              <a:gd name="T56" fmla="+- 0 10421 10342"/>
              <a:gd name="T57" fmla="*/ T56 w 302"/>
              <a:gd name="T58" fmla="+- 0 718 273"/>
              <a:gd name="T59" fmla="*/ 718 h 446"/>
              <a:gd name="T60" fmla="+- 0 10451 10342"/>
              <a:gd name="T61" fmla="*/ T60 w 302"/>
              <a:gd name="T62" fmla="+- 0 712 273"/>
              <a:gd name="T63" fmla="*/ 712 h 446"/>
              <a:gd name="T64" fmla="+- 0 10625 10342"/>
              <a:gd name="T65" fmla="*/ T64 w 302"/>
              <a:gd name="T66" fmla="+- 0 547 273"/>
              <a:gd name="T67" fmla="*/ 547 h 446"/>
              <a:gd name="T68" fmla="+- 0 10644 10342"/>
              <a:gd name="T69" fmla="*/ T68 w 302"/>
              <a:gd name="T70" fmla="+- 0 488 273"/>
              <a:gd name="T71" fmla="*/ 488 h 446"/>
              <a:gd name="T72" fmla="+- 0 10637 10342"/>
              <a:gd name="T73" fmla="*/ T72 w 302"/>
              <a:gd name="T74" fmla="+- 0 464 273"/>
              <a:gd name="T75" fmla="*/ 464 h 446"/>
              <a:gd name="T76" fmla="+- 0 10623 10342"/>
              <a:gd name="T77" fmla="*/ T76 w 302"/>
              <a:gd name="T78" fmla="+- 0 442 273"/>
              <a:gd name="T79" fmla="*/ 442 h 446"/>
              <a:gd name="T80" fmla="+- 0 10477 10342"/>
              <a:gd name="T81" fmla="*/ T80 w 302"/>
              <a:gd name="T82" fmla="+- 0 296 273"/>
              <a:gd name="T83" fmla="*/ 296 h 446"/>
              <a:gd name="T84" fmla="+- 0 10451 10342"/>
              <a:gd name="T85" fmla="*/ T84 w 302"/>
              <a:gd name="T86" fmla="+- 0 278 273"/>
              <a:gd name="T87" fmla="*/ 278 h 446"/>
              <a:gd name="T88" fmla="+- 0 10421 10342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5" y="49"/>
                </a:lnTo>
                <a:lnTo>
                  <a:pt x="0" y="79"/>
                </a:lnTo>
                <a:lnTo>
                  <a:pt x="5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5" y="336"/>
                </a:lnTo>
                <a:lnTo>
                  <a:pt x="0" y="366"/>
                </a:lnTo>
                <a:lnTo>
                  <a:pt x="5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3" y="274"/>
                </a:lnTo>
                <a:lnTo>
                  <a:pt x="302" y="215"/>
                </a:lnTo>
                <a:lnTo>
                  <a:pt x="295" y="191"/>
                </a:lnTo>
                <a:lnTo>
                  <a:pt x="281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01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2" name="Group 29">
            <a:extLst>
              <a:ext uri="{FF2B5EF4-FFF2-40B4-BE49-F238E27FC236}">
                <a16:creationId xmlns:a16="http://schemas.microsoft.com/office/drawing/2014/main" xmlns="" id="{F418325C-6079-47F0-80B0-0CED20309C9F}"/>
              </a:ext>
            </a:extLst>
          </p:cNvPr>
          <p:cNvGrpSpPr>
            <a:grpSpLocks/>
          </p:cNvGrpSpPr>
          <p:nvPr/>
        </p:nvGrpSpPr>
        <p:grpSpPr bwMode="auto">
          <a:xfrm>
            <a:off x="6834639" y="1677164"/>
            <a:ext cx="931307" cy="1002267"/>
            <a:chOff x="8882" y="483"/>
            <a:chExt cx="869" cy="1169"/>
          </a:xfrm>
        </p:grpSpPr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xmlns="" id="{7A9594F7-54FC-41BA-8E06-A2CE7B44A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5" y="815"/>
              <a:ext cx="360" cy="519"/>
            </a:xfrm>
            <a:custGeom>
              <a:avLst/>
              <a:gdLst>
                <a:gd name="T0" fmla="+- 0 9575 9215"/>
                <a:gd name="T1" fmla="*/ T0 w 360"/>
                <a:gd name="T2" fmla="+- 0 882 815"/>
                <a:gd name="T3" fmla="*/ 882 h 519"/>
                <a:gd name="T4" fmla="+- 0 9570 9215"/>
                <a:gd name="T5" fmla="*/ T4 w 360"/>
                <a:gd name="T6" fmla="+- 0 856 815"/>
                <a:gd name="T7" fmla="*/ 856 h 519"/>
                <a:gd name="T8" fmla="+- 0 9555 9215"/>
                <a:gd name="T9" fmla="*/ T8 w 360"/>
                <a:gd name="T10" fmla="+- 0 835 815"/>
                <a:gd name="T11" fmla="*/ 835 h 519"/>
                <a:gd name="T12" fmla="+- 0 9534 9215"/>
                <a:gd name="T13" fmla="*/ T12 w 360"/>
                <a:gd name="T14" fmla="+- 0 820 815"/>
                <a:gd name="T15" fmla="*/ 820 h 519"/>
                <a:gd name="T16" fmla="+- 0 9508 9215"/>
                <a:gd name="T17" fmla="*/ T16 w 360"/>
                <a:gd name="T18" fmla="+- 0 815 815"/>
                <a:gd name="T19" fmla="*/ 815 h 519"/>
                <a:gd name="T20" fmla="+- 0 9449 9215"/>
                <a:gd name="T21" fmla="*/ T20 w 360"/>
                <a:gd name="T22" fmla="+- 0 815 815"/>
                <a:gd name="T23" fmla="*/ 815 h 519"/>
                <a:gd name="T24" fmla="+- 0 9408 9215"/>
                <a:gd name="T25" fmla="*/ T24 w 360"/>
                <a:gd name="T26" fmla="+- 0 815 815"/>
                <a:gd name="T27" fmla="*/ 815 h 519"/>
                <a:gd name="T28" fmla="+- 0 9382 9215"/>
                <a:gd name="T29" fmla="*/ T28 w 360"/>
                <a:gd name="T30" fmla="+- 0 815 815"/>
                <a:gd name="T31" fmla="*/ 815 h 519"/>
                <a:gd name="T32" fmla="+- 0 9356 9215"/>
                <a:gd name="T33" fmla="*/ T32 w 360"/>
                <a:gd name="T34" fmla="+- 0 820 815"/>
                <a:gd name="T35" fmla="*/ 820 h 519"/>
                <a:gd name="T36" fmla="+- 0 9335 9215"/>
                <a:gd name="T37" fmla="*/ T36 w 360"/>
                <a:gd name="T38" fmla="+- 0 835 815"/>
                <a:gd name="T39" fmla="*/ 835 h 519"/>
                <a:gd name="T40" fmla="+- 0 9321 9215"/>
                <a:gd name="T41" fmla="*/ T40 w 360"/>
                <a:gd name="T42" fmla="+- 0 856 815"/>
                <a:gd name="T43" fmla="*/ 856 h 519"/>
                <a:gd name="T44" fmla="+- 0 9316 9215"/>
                <a:gd name="T45" fmla="*/ T44 w 360"/>
                <a:gd name="T46" fmla="+- 0 882 815"/>
                <a:gd name="T47" fmla="*/ 882 h 519"/>
                <a:gd name="T48" fmla="+- 0 9316 9215"/>
                <a:gd name="T49" fmla="*/ T48 w 360"/>
                <a:gd name="T50" fmla="+- 0 1033 815"/>
                <a:gd name="T51" fmla="*/ 1033 h 519"/>
                <a:gd name="T52" fmla="+- 0 9215 9215"/>
                <a:gd name="T53" fmla="*/ T52 w 360"/>
                <a:gd name="T54" fmla="+- 0 1133 815"/>
                <a:gd name="T55" fmla="*/ 1133 h 519"/>
                <a:gd name="T56" fmla="+- 0 9316 9215"/>
                <a:gd name="T57" fmla="*/ T56 w 360"/>
                <a:gd name="T58" fmla="+- 0 1283 815"/>
                <a:gd name="T59" fmla="*/ 1283 h 519"/>
                <a:gd name="T60" fmla="+- 0 9391 9215"/>
                <a:gd name="T61" fmla="*/ T60 w 360"/>
                <a:gd name="T62" fmla="+- 0 1334 815"/>
                <a:gd name="T63" fmla="*/ 1334 h 519"/>
                <a:gd name="T64" fmla="+- 0 9466 9215"/>
                <a:gd name="T65" fmla="*/ T64 w 360"/>
                <a:gd name="T66" fmla="+- 0 1283 815"/>
                <a:gd name="T67" fmla="*/ 1283 h 519"/>
                <a:gd name="T68" fmla="+- 0 9486 9215"/>
                <a:gd name="T69" fmla="*/ T68 w 360"/>
                <a:gd name="T70" fmla="+- 0 1272 815"/>
                <a:gd name="T71" fmla="*/ 1272 h 519"/>
                <a:gd name="T72" fmla="+- 0 9487 9215"/>
                <a:gd name="T73" fmla="*/ T72 w 360"/>
                <a:gd name="T74" fmla="+- 0 1269 815"/>
                <a:gd name="T75" fmla="*/ 1269 h 519"/>
                <a:gd name="T76" fmla="+- 0 9531 9215"/>
                <a:gd name="T77" fmla="*/ T76 w 360"/>
                <a:gd name="T78" fmla="+- 0 1239 815"/>
                <a:gd name="T79" fmla="*/ 1239 h 519"/>
                <a:gd name="T80" fmla="+- 0 9563 9215"/>
                <a:gd name="T81" fmla="*/ T80 w 360"/>
                <a:gd name="T82" fmla="+- 0 1192 815"/>
                <a:gd name="T83" fmla="*/ 1192 h 519"/>
                <a:gd name="T84" fmla="+- 0 9575 9215"/>
                <a:gd name="T85" fmla="*/ T84 w 360"/>
                <a:gd name="T86" fmla="+- 0 1133 815"/>
                <a:gd name="T87" fmla="*/ 1133 h 519"/>
                <a:gd name="T88" fmla="+- 0 9575 9215"/>
                <a:gd name="T89" fmla="*/ T88 w 360"/>
                <a:gd name="T90" fmla="+- 0 882 815"/>
                <a:gd name="T91" fmla="*/ 882 h 5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60" h="519">
                  <a:moveTo>
                    <a:pt x="360" y="67"/>
                  </a:moveTo>
                  <a:lnTo>
                    <a:pt x="355" y="41"/>
                  </a:lnTo>
                  <a:lnTo>
                    <a:pt x="340" y="20"/>
                  </a:lnTo>
                  <a:lnTo>
                    <a:pt x="319" y="5"/>
                  </a:lnTo>
                  <a:lnTo>
                    <a:pt x="293" y="0"/>
                  </a:lnTo>
                  <a:lnTo>
                    <a:pt x="234" y="0"/>
                  </a:lnTo>
                  <a:lnTo>
                    <a:pt x="193" y="0"/>
                  </a:lnTo>
                  <a:lnTo>
                    <a:pt x="167" y="0"/>
                  </a:lnTo>
                  <a:lnTo>
                    <a:pt x="141" y="5"/>
                  </a:lnTo>
                  <a:lnTo>
                    <a:pt x="120" y="20"/>
                  </a:lnTo>
                  <a:lnTo>
                    <a:pt x="106" y="41"/>
                  </a:lnTo>
                  <a:lnTo>
                    <a:pt x="101" y="67"/>
                  </a:lnTo>
                  <a:lnTo>
                    <a:pt x="101" y="218"/>
                  </a:lnTo>
                  <a:lnTo>
                    <a:pt x="0" y="318"/>
                  </a:lnTo>
                  <a:lnTo>
                    <a:pt x="101" y="468"/>
                  </a:lnTo>
                  <a:lnTo>
                    <a:pt x="176" y="519"/>
                  </a:lnTo>
                  <a:lnTo>
                    <a:pt x="251" y="468"/>
                  </a:lnTo>
                  <a:lnTo>
                    <a:pt x="271" y="457"/>
                  </a:lnTo>
                  <a:lnTo>
                    <a:pt x="272" y="454"/>
                  </a:lnTo>
                  <a:lnTo>
                    <a:pt x="316" y="424"/>
                  </a:lnTo>
                  <a:lnTo>
                    <a:pt x="348" y="377"/>
                  </a:lnTo>
                  <a:lnTo>
                    <a:pt x="360" y="318"/>
                  </a:lnTo>
                  <a:lnTo>
                    <a:pt x="360" y="67"/>
                  </a:lnTo>
                  <a:close/>
                </a:path>
              </a:pathLst>
            </a:custGeom>
            <a:solidFill>
              <a:srgbClr val="EE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5151" name="Picture 31">
              <a:extLst>
                <a:ext uri="{FF2B5EF4-FFF2-40B4-BE49-F238E27FC236}">
                  <a16:creationId xmlns:a16="http://schemas.microsoft.com/office/drawing/2014/main" xmlns="" id="{7DF3CC1B-235D-4567-AAD4-8E898D2947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5" y="483"/>
              <a:ext cx="435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2" name="Picture 32">
              <a:extLst>
                <a:ext uri="{FF2B5EF4-FFF2-40B4-BE49-F238E27FC236}">
                  <a16:creationId xmlns:a16="http://schemas.microsoft.com/office/drawing/2014/main" xmlns="" id="{C38C0CB7-BD0B-4F5E-91AB-0E3BE9464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0" y="1281"/>
              <a:ext cx="4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xmlns="" id="{1E807E59-5716-43B7-BAC5-30364FA5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7" y="1081"/>
              <a:ext cx="409" cy="569"/>
            </a:xfrm>
            <a:custGeom>
              <a:avLst/>
              <a:gdLst>
                <a:gd name="T0" fmla="+- 0 9316 8907"/>
                <a:gd name="T1" fmla="*/ T0 w 409"/>
                <a:gd name="T2" fmla="+- 0 1131 1081"/>
                <a:gd name="T3" fmla="*/ 1131 h 569"/>
                <a:gd name="T4" fmla="+- 0 9003 8907"/>
                <a:gd name="T5" fmla="*/ T4 w 409"/>
                <a:gd name="T6" fmla="+- 0 1081 1081"/>
                <a:gd name="T7" fmla="*/ 1081 h 569"/>
                <a:gd name="T8" fmla="+- 0 9056 8907"/>
                <a:gd name="T9" fmla="*/ T8 w 409"/>
                <a:gd name="T10" fmla="+- 0 1131 1081"/>
                <a:gd name="T11" fmla="*/ 1131 h 569"/>
                <a:gd name="T12" fmla="+- 0 8958 8907"/>
                <a:gd name="T13" fmla="*/ T12 w 409"/>
                <a:gd name="T14" fmla="+- 0 1131 1081"/>
                <a:gd name="T15" fmla="*/ 1131 h 569"/>
                <a:gd name="T16" fmla="+- 0 8958 8907"/>
                <a:gd name="T17" fmla="*/ T16 w 409"/>
                <a:gd name="T18" fmla="+- 0 1098 1081"/>
                <a:gd name="T19" fmla="*/ 1098 h 569"/>
                <a:gd name="T20" fmla="+- 0 8907 8907"/>
                <a:gd name="T21" fmla="*/ T20 w 409"/>
                <a:gd name="T22" fmla="+- 0 1098 1081"/>
                <a:gd name="T23" fmla="*/ 1098 h 569"/>
                <a:gd name="T24" fmla="+- 0 8907 8907"/>
                <a:gd name="T25" fmla="*/ T24 w 409"/>
                <a:gd name="T26" fmla="+- 0 1638 1081"/>
                <a:gd name="T27" fmla="*/ 1638 h 569"/>
                <a:gd name="T28" fmla="+- 0 8913 8907"/>
                <a:gd name="T29" fmla="*/ T28 w 409"/>
                <a:gd name="T30" fmla="+- 0 1638 1081"/>
                <a:gd name="T31" fmla="*/ 1638 h 569"/>
                <a:gd name="T32" fmla="+- 0 8913 8907"/>
                <a:gd name="T33" fmla="*/ T32 w 409"/>
                <a:gd name="T34" fmla="+- 0 1650 1081"/>
                <a:gd name="T35" fmla="*/ 1650 h 569"/>
                <a:gd name="T36" fmla="+- 0 8952 8907"/>
                <a:gd name="T37" fmla="*/ T36 w 409"/>
                <a:gd name="T38" fmla="+- 0 1650 1081"/>
                <a:gd name="T39" fmla="*/ 1650 h 569"/>
                <a:gd name="T40" fmla="+- 0 8952 8907"/>
                <a:gd name="T41" fmla="*/ T40 w 409"/>
                <a:gd name="T42" fmla="+- 0 1638 1081"/>
                <a:gd name="T43" fmla="*/ 1638 h 569"/>
                <a:gd name="T44" fmla="+- 0 8958 8907"/>
                <a:gd name="T45" fmla="*/ T44 w 409"/>
                <a:gd name="T46" fmla="+- 0 1638 1081"/>
                <a:gd name="T47" fmla="*/ 1638 h 569"/>
                <a:gd name="T48" fmla="+- 0 8958 8907"/>
                <a:gd name="T49" fmla="*/ T48 w 409"/>
                <a:gd name="T50" fmla="+- 0 1282 1081"/>
                <a:gd name="T51" fmla="*/ 1282 h 569"/>
                <a:gd name="T52" fmla="+- 0 9215 8907"/>
                <a:gd name="T53" fmla="*/ T52 w 409"/>
                <a:gd name="T54" fmla="+- 0 1282 1081"/>
                <a:gd name="T55" fmla="*/ 1282 h 569"/>
                <a:gd name="T56" fmla="+- 0 9265 8907"/>
                <a:gd name="T57" fmla="*/ T56 w 409"/>
                <a:gd name="T58" fmla="+- 0 1282 1081"/>
                <a:gd name="T59" fmla="*/ 1282 h 569"/>
                <a:gd name="T60" fmla="+- 0 9265 8907"/>
                <a:gd name="T61" fmla="*/ T60 w 409"/>
                <a:gd name="T62" fmla="+- 0 1638 1081"/>
                <a:gd name="T63" fmla="*/ 1638 h 569"/>
                <a:gd name="T64" fmla="+- 0 9277 8907"/>
                <a:gd name="T65" fmla="*/ T64 w 409"/>
                <a:gd name="T66" fmla="+- 0 1650 1081"/>
                <a:gd name="T67" fmla="*/ 1650 h 569"/>
                <a:gd name="T68" fmla="+- 0 9304 8907"/>
                <a:gd name="T69" fmla="*/ T68 w 409"/>
                <a:gd name="T70" fmla="+- 0 1650 1081"/>
                <a:gd name="T71" fmla="*/ 1650 h 569"/>
                <a:gd name="T72" fmla="+- 0 9316 8907"/>
                <a:gd name="T73" fmla="*/ T72 w 409"/>
                <a:gd name="T74" fmla="+- 0 1638 1081"/>
                <a:gd name="T75" fmla="*/ 1638 h 569"/>
                <a:gd name="T76" fmla="+- 0 9316 8907"/>
                <a:gd name="T77" fmla="*/ T76 w 409"/>
                <a:gd name="T78" fmla="+- 0 1282 1081"/>
                <a:gd name="T79" fmla="*/ 1282 h 569"/>
                <a:gd name="T80" fmla="+- 0 9316 8907"/>
                <a:gd name="T81" fmla="*/ T80 w 409"/>
                <a:gd name="T82" fmla="+- 0 1131 1081"/>
                <a:gd name="T83" fmla="*/ 1131 h 5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09" h="569">
                  <a:moveTo>
                    <a:pt x="409" y="50"/>
                  </a:moveTo>
                  <a:lnTo>
                    <a:pt x="96" y="0"/>
                  </a:lnTo>
                  <a:lnTo>
                    <a:pt x="149" y="50"/>
                  </a:lnTo>
                  <a:lnTo>
                    <a:pt x="51" y="50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557"/>
                  </a:lnTo>
                  <a:lnTo>
                    <a:pt x="6" y="557"/>
                  </a:lnTo>
                  <a:lnTo>
                    <a:pt x="6" y="569"/>
                  </a:lnTo>
                  <a:lnTo>
                    <a:pt x="45" y="569"/>
                  </a:lnTo>
                  <a:lnTo>
                    <a:pt x="45" y="557"/>
                  </a:lnTo>
                  <a:lnTo>
                    <a:pt x="51" y="557"/>
                  </a:lnTo>
                  <a:lnTo>
                    <a:pt x="51" y="201"/>
                  </a:lnTo>
                  <a:lnTo>
                    <a:pt x="308" y="201"/>
                  </a:lnTo>
                  <a:lnTo>
                    <a:pt x="358" y="201"/>
                  </a:lnTo>
                  <a:lnTo>
                    <a:pt x="358" y="557"/>
                  </a:lnTo>
                  <a:lnTo>
                    <a:pt x="370" y="569"/>
                  </a:lnTo>
                  <a:lnTo>
                    <a:pt x="397" y="569"/>
                  </a:lnTo>
                  <a:lnTo>
                    <a:pt x="409" y="557"/>
                  </a:lnTo>
                  <a:lnTo>
                    <a:pt x="409" y="201"/>
                  </a:lnTo>
                  <a:lnTo>
                    <a:pt x="409" y="50"/>
                  </a:lnTo>
                  <a:close/>
                </a:path>
              </a:pathLst>
            </a:custGeom>
            <a:solidFill>
              <a:srgbClr val="D93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xmlns="" id="{019AFC33-57DC-40D3-B19B-B0A0F0DB5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2" y="1030"/>
              <a:ext cx="434" cy="101"/>
            </a:xfrm>
            <a:custGeom>
              <a:avLst/>
              <a:gdLst>
                <a:gd name="T0" fmla="+- 0 9316 8882"/>
                <a:gd name="T1" fmla="*/ T0 w 434"/>
                <a:gd name="T2" fmla="+- 0 1031 1031"/>
                <a:gd name="T3" fmla="*/ 1031 h 101"/>
                <a:gd name="T4" fmla="+- 0 9215 8882"/>
                <a:gd name="T5" fmla="*/ T4 w 434"/>
                <a:gd name="T6" fmla="+- 0 1031 1031"/>
                <a:gd name="T7" fmla="*/ 1031 h 101"/>
                <a:gd name="T8" fmla="+- 0 8882 8882"/>
                <a:gd name="T9" fmla="*/ T8 w 434"/>
                <a:gd name="T10" fmla="+- 0 1031 1031"/>
                <a:gd name="T11" fmla="*/ 1031 h 101"/>
                <a:gd name="T12" fmla="+- 0 8882 8882"/>
                <a:gd name="T13" fmla="*/ T12 w 434"/>
                <a:gd name="T14" fmla="+- 0 1131 1031"/>
                <a:gd name="T15" fmla="*/ 1131 h 101"/>
                <a:gd name="T16" fmla="+- 0 9215 8882"/>
                <a:gd name="T17" fmla="*/ T16 w 434"/>
                <a:gd name="T18" fmla="+- 0 1131 1031"/>
                <a:gd name="T19" fmla="*/ 1131 h 101"/>
                <a:gd name="T20" fmla="+- 0 9316 8882"/>
                <a:gd name="T21" fmla="*/ T20 w 434"/>
                <a:gd name="T22" fmla="+- 0 1131 1031"/>
                <a:gd name="T23" fmla="*/ 1131 h 101"/>
                <a:gd name="T24" fmla="+- 0 9316 8882"/>
                <a:gd name="T25" fmla="*/ T24 w 434"/>
                <a:gd name="T26" fmla="+- 0 1031 1031"/>
                <a:gd name="T27" fmla="*/ 1031 h 1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34" h="101">
                  <a:moveTo>
                    <a:pt x="434" y="0"/>
                  </a:moveTo>
                  <a:lnTo>
                    <a:pt x="333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33" y="100"/>
                  </a:lnTo>
                  <a:lnTo>
                    <a:pt x="434" y="10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E84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xmlns="" id="{1D010C5A-AB13-4740-8CFC-D45BF32B2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" y="528"/>
              <a:ext cx="110" cy="152"/>
            </a:xfrm>
            <a:custGeom>
              <a:avLst/>
              <a:gdLst>
                <a:gd name="T0" fmla="+- 0 9135 9097"/>
                <a:gd name="T1" fmla="*/ T0 w 110"/>
                <a:gd name="T2" fmla="+- 0 528 528"/>
                <a:gd name="T3" fmla="*/ 528 h 152"/>
                <a:gd name="T4" fmla="+- 0 9128 9097"/>
                <a:gd name="T5" fmla="*/ T4 w 110"/>
                <a:gd name="T6" fmla="+- 0 529 528"/>
                <a:gd name="T7" fmla="*/ 529 h 152"/>
                <a:gd name="T8" fmla="+- 0 9126 9097"/>
                <a:gd name="T9" fmla="*/ T8 w 110"/>
                <a:gd name="T10" fmla="+- 0 531 528"/>
                <a:gd name="T11" fmla="*/ 531 h 152"/>
                <a:gd name="T12" fmla="+- 0 9125 9097"/>
                <a:gd name="T13" fmla="*/ T12 w 110"/>
                <a:gd name="T14" fmla="+- 0 533 528"/>
                <a:gd name="T15" fmla="*/ 533 h 152"/>
                <a:gd name="T16" fmla="+- 0 9122 9097"/>
                <a:gd name="T17" fmla="*/ T16 w 110"/>
                <a:gd name="T18" fmla="+- 0 544 528"/>
                <a:gd name="T19" fmla="*/ 544 h 152"/>
                <a:gd name="T20" fmla="+- 0 9122 9097"/>
                <a:gd name="T21" fmla="*/ T20 w 110"/>
                <a:gd name="T22" fmla="+- 0 557 528"/>
                <a:gd name="T23" fmla="*/ 557 h 152"/>
                <a:gd name="T24" fmla="+- 0 9124 9097"/>
                <a:gd name="T25" fmla="*/ T24 w 110"/>
                <a:gd name="T26" fmla="+- 0 570 528"/>
                <a:gd name="T27" fmla="*/ 570 h 152"/>
                <a:gd name="T28" fmla="+- 0 9124 9097"/>
                <a:gd name="T29" fmla="*/ T28 w 110"/>
                <a:gd name="T30" fmla="+- 0 583 528"/>
                <a:gd name="T31" fmla="*/ 583 h 152"/>
                <a:gd name="T32" fmla="+- 0 9123 9097"/>
                <a:gd name="T33" fmla="*/ T32 w 110"/>
                <a:gd name="T34" fmla="+- 0 576 528"/>
                <a:gd name="T35" fmla="*/ 576 h 152"/>
                <a:gd name="T36" fmla="+- 0 9114 9097"/>
                <a:gd name="T37" fmla="*/ T36 w 110"/>
                <a:gd name="T38" fmla="+- 0 557 528"/>
                <a:gd name="T39" fmla="*/ 557 h 152"/>
                <a:gd name="T40" fmla="+- 0 9106 9097"/>
                <a:gd name="T41" fmla="*/ T40 w 110"/>
                <a:gd name="T42" fmla="+- 0 545 528"/>
                <a:gd name="T43" fmla="*/ 545 h 152"/>
                <a:gd name="T44" fmla="+- 0 9100 9097"/>
                <a:gd name="T45" fmla="*/ T44 w 110"/>
                <a:gd name="T46" fmla="+- 0 545 528"/>
                <a:gd name="T47" fmla="*/ 545 h 152"/>
                <a:gd name="T48" fmla="+- 0 9097 9097"/>
                <a:gd name="T49" fmla="*/ T48 w 110"/>
                <a:gd name="T50" fmla="+- 0 557 528"/>
                <a:gd name="T51" fmla="*/ 557 h 152"/>
                <a:gd name="T52" fmla="+- 0 9100 9097"/>
                <a:gd name="T53" fmla="*/ T52 w 110"/>
                <a:gd name="T54" fmla="+- 0 568 528"/>
                <a:gd name="T55" fmla="*/ 568 h 152"/>
                <a:gd name="T56" fmla="+- 0 9102 9097"/>
                <a:gd name="T57" fmla="*/ T56 w 110"/>
                <a:gd name="T58" fmla="+- 0 579 528"/>
                <a:gd name="T59" fmla="*/ 579 h 152"/>
                <a:gd name="T60" fmla="+- 0 9109 9097"/>
                <a:gd name="T61" fmla="*/ T60 w 110"/>
                <a:gd name="T62" fmla="+- 0 616 528"/>
                <a:gd name="T63" fmla="*/ 616 h 152"/>
                <a:gd name="T64" fmla="+- 0 9116 9097"/>
                <a:gd name="T65" fmla="*/ T64 w 110"/>
                <a:gd name="T66" fmla="+- 0 640 528"/>
                <a:gd name="T67" fmla="*/ 640 h 152"/>
                <a:gd name="T68" fmla="+- 0 9123 9097"/>
                <a:gd name="T69" fmla="*/ T68 w 110"/>
                <a:gd name="T70" fmla="+- 0 659 528"/>
                <a:gd name="T71" fmla="*/ 659 h 152"/>
                <a:gd name="T72" fmla="+- 0 9131 9097"/>
                <a:gd name="T73" fmla="*/ T72 w 110"/>
                <a:gd name="T74" fmla="+- 0 680 528"/>
                <a:gd name="T75" fmla="*/ 680 h 152"/>
                <a:gd name="T76" fmla="+- 0 9183 9097"/>
                <a:gd name="T77" fmla="*/ T76 w 110"/>
                <a:gd name="T78" fmla="+- 0 675 528"/>
                <a:gd name="T79" fmla="*/ 675 h 152"/>
                <a:gd name="T80" fmla="+- 0 9180 9097"/>
                <a:gd name="T81" fmla="*/ T80 w 110"/>
                <a:gd name="T82" fmla="+- 0 664 528"/>
                <a:gd name="T83" fmla="*/ 664 h 152"/>
                <a:gd name="T84" fmla="+- 0 9181 9097"/>
                <a:gd name="T85" fmla="*/ T84 w 110"/>
                <a:gd name="T86" fmla="+- 0 652 528"/>
                <a:gd name="T87" fmla="*/ 652 h 152"/>
                <a:gd name="T88" fmla="+- 0 9185 9097"/>
                <a:gd name="T89" fmla="*/ T88 w 110"/>
                <a:gd name="T90" fmla="+- 0 641 528"/>
                <a:gd name="T91" fmla="*/ 641 h 152"/>
                <a:gd name="T92" fmla="+- 0 9190 9097"/>
                <a:gd name="T93" fmla="*/ T92 w 110"/>
                <a:gd name="T94" fmla="+- 0 630 528"/>
                <a:gd name="T95" fmla="*/ 630 h 152"/>
                <a:gd name="T96" fmla="+- 0 9196 9097"/>
                <a:gd name="T97" fmla="*/ T96 w 110"/>
                <a:gd name="T98" fmla="+- 0 620 528"/>
                <a:gd name="T99" fmla="*/ 620 h 152"/>
                <a:gd name="T100" fmla="+- 0 9202 9097"/>
                <a:gd name="T101" fmla="*/ T100 w 110"/>
                <a:gd name="T102" fmla="+- 0 609 528"/>
                <a:gd name="T103" fmla="*/ 609 h 152"/>
                <a:gd name="T104" fmla="+- 0 9206 9097"/>
                <a:gd name="T105" fmla="*/ T104 w 110"/>
                <a:gd name="T106" fmla="+- 0 598 528"/>
                <a:gd name="T107" fmla="*/ 598 h 152"/>
                <a:gd name="T108" fmla="+- 0 9207 9097"/>
                <a:gd name="T109" fmla="*/ T108 w 110"/>
                <a:gd name="T110" fmla="+- 0 586 528"/>
                <a:gd name="T111" fmla="*/ 586 h 152"/>
                <a:gd name="T112" fmla="+- 0 9207 9097"/>
                <a:gd name="T113" fmla="*/ T112 w 110"/>
                <a:gd name="T114" fmla="+- 0 582 528"/>
                <a:gd name="T115" fmla="*/ 582 h 152"/>
                <a:gd name="T116" fmla="+- 0 9205 9097"/>
                <a:gd name="T117" fmla="*/ T116 w 110"/>
                <a:gd name="T118" fmla="+- 0 577 528"/>
                <a:gd name="T119" fmla="*/ 577 h 152"/>
                <a:gd name="T120" fmla="+- 0 9197 9097"/>
                <a:gd name="T121" fmla="*/ T120 w 110"/>
                <a:gd name="T122" fmla="+- 0 577 528"/>
                <a:gd name="T123" fmla="*/ 577 h 152"/>
                <a:gd name="T124" fmla="+- 0 9193 9097"/>
                <a:gd name="T125" fmla="*/ T124 w 110"/>
                <a:gd name="T126" fmla="+- 0 583 528"/>
                <a:gd name="T127" fmla="*/ 583 h 152"/>
                <a:gd name="T128" fmla="+- 0 9180 9097"/>
                <a:gd name="T129" fmla="*/ T128 w 110"/>
                <a:gd name="T130" fmla="+- 0 602 528"/>
                <a:gd name="T131" fmla="*/ 602 h 152"/>
                <a:gd name="T132" fmla="+- 0 9179 9097"/>
                <a:gd name="T133" fmla="*/ T132 w 110"/>
                <a:gd name="T134" fmla="+- 0 587 528"/>
                <a:gd name="T135" fmla="*/ 587 h 152"/>
                <a:gd name="T136" fmla="+- 0 9176 9097"/>
                <a:gd name="T137" fmla="*/ T136 w 110"/>
                <a:gd name="T138" fmla="+- 0 571 528"/>
                <a:gd name="T139" fmla="*/ 571 h 152"/>
                <a:gd name="T140" fmla="+- 0 9173 9097"/>
                <a:gd name="T141" fmla="*/ T140 w 110"/>
                <a:gd name="T142" fmla="+- 0 556 528"/>
                <a:gd name="T143" fmla="*/ 556 h 152"/>
                <a:gd name="T144" fmla="+- 0 9167 9097"/>
                <a:gd name="T145" fmla="*/ T144 w 110"/>
                <a:gd name="T146" fmla="+- 0 537 528"/>
                <a:gd name="T147" fmla="*/ 537 h 152"/>
                <a:gd name="T148" fmla="+- 0 9165 9097"/>
                <a:gd name="T149" fmla="*/ T148 w 110"/>
                <a:gd name="T150" fmla="+- 0 532 528"/>
                <a:gd name="T151" fmla="*/ 532 h 152"/>
                <a:gd name="T152" fmla="+- 0 9157 9097"/>
                <a:gd name="T153" fmla="*/ T152 w 110"/>
                <a:gd name="T154" fmla="+- 0 533 528"/>
                <a:gd name="T155" fmla="*/ 533 h 152"/>
                <a:gd name="T156" fmla="+- 0 9155 9097"/>
                <a:gd name="T157" fmla="*/ T156 w 110"/>
                <a:gd name="T158" fmla="+- 0 536 528"/>
                <a:gd name="T159" fmla="*/ 536 h 152"/>
                <a:gd name="T160" fmla="+- 0 9154 9097"/>
                <a:gd name="T161" fmla="*/ T160 w 110"/>
                <a:gd name="T162" fmla="+- 0 540 528"/>
                <a:gd name="T163" fmla="*/ 540 h 152"/>
                <a:gd name="T164" fmla="+- 0 9152 9097"/>
                <a:gd name="T165" fmla="*/ T164 w 110"/>
                <a:gd name="T166" fmla="+- 0 549 528"/>
                <a:gd name="T167" fmla="*/ 549 h 152"/>
                <a:gd name="T168" fmla="+- 0 9153 9097"/>
                <a:gd name="T169" fmla="*/ T168 w 110"/>
                <a:gd name="T170" fmla="+- 0 569 528"/>
                <a:gd name="T171" fmla="*/ 569 h 152"/>
                <a:gd name="T172" fmla="+- 0 9152 9097"/>
                <a:gd name="T173" fmla="*/ T172 w 110"/>
                <a:gd name="T174" fmla="+- 0 579 528"/>
                <a:gd name="T175" fmla="*/ 579 h 152"/>
                <a:gd name="T176" fmla="+- 0 9149 9097"/>
                <a:gd name="T177" fmla="*/ T176 w 110"/>
                <a:gd name="T178" fmla="+- 0 568 528"/>
                <a:gd name="T179" fmla="*/ 568 h 152"/>
                <a:gd name="T180" fmla="+- 0 9147 9097"/>
                <a:gd name="T181" fmla="*/ T180 w 110"/>
                <a:gd name="T182" fmla="+- 0 558 528"/>
                <a:gd name="T183" fmla="*/ 558 h 152"/>
                <a:gd name="T184" fmla="+- 0 9143 9097"/>
                <a:gd name="T185" fmla="*/ T184 w 110"/>
                <a:gd name="T186" fmla="+- 0 547 528"/>
                <a:gd name="T187" fmla="*/ 547 h 152"/>
                <a:gd name="T188" fmla="+- 0 9138 9097"/>
                <a:gd name="T189" fmla="*/ T188 w 110"/>
                <a:gd name="T190" fmla="+- 0 534 528"/>
                <a:gd name="T191" fmla="*/ 534 h 152"/>
                <a:gd name="T192" fmla="+- 0 9135 9097"/>
                <a:gd name="T193" fmla="*/ T192 w 110"/>
                <a:gd name="T194" fmla="+- 0 528 528"/>
                <a:gd name="T195" fmla="*/ 528 h 1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10" h="152">
                  <a:moveTo>
                    <a:pt x="38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5" y="16"/>
                  </a:lnTo>
                  <a:lnTo>
                    <a:pt x="25" y="29"/>
                  </a:lnTo>
                  <a:lnTo>
                    <a:pt x="27" y="42"/>
                  </a:lnTo>
                  <a:lnTo>
                    <a:pt x="27" y="55"/>
                  </a:lnTo>
                  <a:lnTo>
                    <a:pt x="26" y="48"/>
                  </a:lnTo>
                  <a:lnTo>
                    <a:pt x="17" y="29"/>
                  </a:lnTo>
                  <a:lnTo>
                    <a:pt x="9" y="1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0"/>
                  </a:lnTo>
                  <a:lnTo>
                    <a:pt x="5" y="51"/>
                  </a:lnTo>
                  <a:lnTo>
                    <a:pt x="12" y="88"/>
                  </a:lnTo>
                  <a:lnTo>
                    <a:pt x="19" y="112"/>
                  </a:lnTo>
                  <a:lnTo>
                    <a:pt x="26" y="131"/>
                  </a:lnTo>
                  <a:lnTo>
                    <a:pt x="34" y="152"/>
                  </a:lnTo>
                  <a:lnTo>
                    <a:pt x="86" y="147"/>
                  </a:lnTo>
                  <a:lnTo>
                    <a:pt x="83" y="136"/>
                  </a:lnTo>
                  <a:lnTo>
                    <a:pt x="84" y="124"/>
                  </a:lnTo>
                  <a:lnTo>
                    <a:pt x="88" y="113"/>
                  </a:lnTo>
                  <a:lnTo>
                    <a:pt x="93" y="102"/>
                  </a:lnTo>
                  <a:lnTo>
                    <a:pt x="99" y="92"/>
                  </a:lnTo>
                  <a:lnTo>
                    <a:pt x="105" y="81"/>
                  </a:lnTo>
                  <a:lnTo>
                    <a:pt x="109" y="70"/>
                  </a:lnTo>
                  <a:lnTo>
                    <a:pt x="110" y="58"/>
                  </a:lnTo>
                  <a:lnTo>
                    <a:pt x="110" y="54"/>
                  </a:lnTo>
                  <a:lnTo>
                    <a:pt x="108" y="49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83" y="74"/>
                  </a:lnTo>
                  <a:lnTo>
                    <a:pt x="82" y="59"/>
                  </a:lnTo>
                  <a:lnTo>
                    <a:pt x="79" y="43"/>
                  </a:lnTo>
                  <a:lnTo>
                    <a:pt x="76" y="28"/>
                  </a:lnTo>
                  <a:lnTo>
                    <a:pt x="70" y="9"/>
                  </a:lnTo>
                  <a:lnTo>
                    <a:pt x="68" y="4"/>
                  </a:lnTo>
                  <a:lnTo>
                    <a:pt x="60" y="5"/>
                  </a:lnTo>
                  <a:lnTo>
                    <a:pt x="58" y="8"/>
                  </a:lnTo>
                  <a:lnTo>
                    <a:pt x="57" y="12"/>
                  </a:lnTo>
                  <a:lnTo>
                    <a:pt x="55" y="21"/>
                  </a:lnTo>
                  <a:lnTo>
                    <a:pt x="56" y="41"/>
                  </a:lnTo>
                  <a:lnTo>
                    <a:pt x="55" y="51"/>
                  </a:lnTo>
                  <a:lnTo>
                    <a:pt x="52" y="40"/>
                  </a:lnTo>
                  <a:lnTo>
                    <a:pt x="50" y="30"/>
                  </a:lnTo>
                  <a:lnTo>
                    <a:pt x="46" y="19"/>
                  </a:lnTo>
                  <a:lnTo>
                    <a:pt x="41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0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xmlns="" id="{6C3D152E-24BF-42FD-BC88-ABC00998A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4" y="651"/>
              <a:ext cx="322" cy="289"/>
            </a:xfrm>
            <a:custGeom>
              <a:avLst/>
              <a:gdLst>
                <a:gd name="T0" fmla="+- 0 9186 9124"/>
                <a:gd name="T1" fmla="*/ T0 w 322"/>
                <a:gd name="T2" fmla="+- 0 652 652"/>
                <a:gd name="T3" fmla="*/ 652 h 289"/>
                <a:gd name="T4" fmla="+- 0 9166 9124"/>
                <a:gd name="T5" fmla="*/ T4 w 322"/>
                <a:gd name="T6" fmla="+- 0 658 652"/>
                <a:gd name="T7" fmla="*/ 658 h 289"/>
                <a:gd name="T8" fmla="+- 0 9146 9124"/>
                <a:gd name="T9" fmla="*/ T8 w 322"/>
                <a:gd name="T10" fmla="+- 0 670 652"/>
                <a:gd name="T11" fmla="*/ 670 h 289"/>
                <a:gd name="T12" fmla="+- 0 9131 9124"/>
                <a:gd name="T13" fmla="*/ T12 w 322"/>
                <a:gd name="T14" fmla="+- 0 682 652"/>
                <a:gd name="T15" fmla="*/ 682 h 289"/>
                <a:gd name="T16" fmla="+- 0 9124 9124"/>
                <a:gd name="T17" fmla="*/ T16 w 322"/>
                <a:gd name="T18" fmla="+- 0 688 652"/>
                <a:gd name="T19" fmla="*/ 688 h 289"/>
                <a:gd name="T20" fmla="+- 0 9127 9124"/>
                <a:gd name="T21" fmla="*/ T20 w 322"/>
                <a:gd name="T22" fmla="+- 0 718 652"/>
                <a:gd name="T23" fmla="*/ 718 h 289"/>
                <a:gd name="T24" fmla="+- 0 9138 9124"/>
                <a:gd name="T25" fmla="*/ T24 w 322"/>
                <a:gd name="T26" fmla="+- 0 783 652"/>
                <a:gd name="T27" fmla="*/ 783 h 289"/>
                <a:gd name="T28" fmla="+- 0 9154 9124"/>
                <a:gd name="T29" fmla="*/ T28 w 322"/>
                <a:gd name="T30" fmla="+- 0 848 652"/>
                <a:gd name="T31" fmla="*/ 848 h 289"/>
                <a:gd name="T32" fmla="+- 0 9175 9124"/>
                <a:gd name="T33" fmla="*/ T32 w 322"/>
                <a:gd name="T34" fmla="+- 0 879 652"/>
                <a:gd name="T35" fmla="*/ 879 h 289"/>
                <a:gd name="T36" fmla="+- 0 9214 9124"/>
                <a:gd name="T37" fmla="*/ T36 w 322"/>
                <a:gd name="T38" fmla="+- 0 894 652"/>
                <a:gd name="T39" fmla="*/ 894 h 289"/>
                <a:gd name="T40" fmla="+- 0 9266 9124"/>
                <a:gd name="T41" fmla="*/ T40 w 322"/>
                <a:gd name="T42" fmla="+- 0 919 652"/>
                <a:gd name="T43" fmla="*/ 919 h 289"/>
                <a:gd name="T44" fmla="+- 0 9322 9124"/>
                <a:gd name="T45" fmla="*/ T44 w 322"/>
                <a:gd name="T46" fmla="+- 0 939 652"/>
                <a:gd name="T47" fmla="*/ 939 h 289"/>
                <a:gd name="T48" fmla="+- 0 9376 9124"/>
                <a:gd name="T49" fmla="*/ T48 w 322"/>
                <a:gd name="T50" fmla="+- 0 941 652"/>
                <a:gd name="T51" fmla="*/ 941 h 289"/>
                <a:gd name="T52" fmla="+- 0 9446 9124"/>
                <a:gd name="T53" fmla="*/ T52 w 322"/>
                <a:gd name="T54" fmla="+- 0 816 652"/>
                <a:gd name="T55" fmla="*/ 816 h 289"/>
                <a:gd name="T56" fmla="+- 0 9392 9124"/>
                <a:gd name="T57" fmla="*/ T56 w 322"/>
                <a:gd name="T58" fmla="+- 0 814 652"/>
                <a:gd name="T59" fmla="*/ 814 h 289"/>
                <a:gd name="T60" fmla="+- 0 9324 9124"/>
                <a:gd name="T61" fmla="*/ T60 w 322"/>
                <a:gd name="T62" fmla="+- 0 798 652"/>
                <a:gd name="T63" fmla="*/ 798 h 289"/>
                <a:gd name="T64" fmla="+- 0 9266 9124"/>
                <a:gd name="T65" fmla="*/ T64 w 322"/>
                <a:gd name="T66" fmla="+- 0 779 652"/>
                <a:gd name="T67" fmla="*/ 779 h 289"/>
                <a:gd name="T68" fmla="+- 0 9242 9124"/>
                <a:gd name="T69" fmla="*/ T68 w 322"/>
                <a:gd name="T70" fmla="+- 0 770 652"/>
                <a:gd name="T71" fmla="*/ 770 h 289"/>
                <a:gd name="T72" fmla="+- 0 9236 9124"/>
                <a:gd name="T73" fmla="*/ T72 w 322"/>
                <a:gd name="T74" fmla="+- 0 733 652"/>
                <a:gd name="T75" fmla="*/ 733 h 289"/>
                <a:gd name="T76" fmla="+- 0 9222 9124"/>
                <a:gd name="T77" fmla="*/ T76 w 322"/>
                <a:gd name="T78" fmla="+- 0 701 652"/>
                <a:gd name="T79" fmla="*/ 701 h 289"/>
                <a:gd name="T80" fmla="+- 0 9205 9124"/>
                <a:gd name="T81" fmla="*/ T80 w 322"/>
                <a:gd name="T82" fmla="+- 0 673 652"/>
                <a:gd name="T83" fmla="*/ 673 h 289"/>
                <a:gd name="T84" fmla="+- 0 9186 9124"/>
                <a:gd name="T85" fmla="*/ T84 w 322"/>
                <a:gd name="T86" fmla="+- 0 652 652"/>
                <a:gd name="T87" fmla="*/ 652 h 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322" h="289">
                  <a:moveTo>
                    <a:pt x="62" y="0"/>
                  </a:moveTo>
                  <a:lnTo>
                    <a:pt x="42" y="6"/>
                  </a:lnTo>
                  <a:lnTo>
                    <a:pt x="22" y="18"/>
                  </a:lnTo>
                  <a:lnTo>
                    <a:pt x="7" y="30"/>
                  </a:lnTo>
                  <a:lnTo>
                    <a:pt x="0" y="36"/>
                  </a:lnTo>
                  <a:lnTo>
                    <a:pt x="3" y="66"/>
                  </a:lnTo>
                  <a:lnTo>
                    <a:pt x="14" y="131"/>
                  </a:lnTo>
                  <a:lnTo>
                    <a:pt x="30" y="196"/>
                  </a:lnTo>
                  <a:lnTo>
                    <a:pt x="51" y="227"/>
                  </a:lnTo>
                  <a:lnTo>
                    <a:pt x="90" y="242"/>
                  </a:lnTo>
                  <a:lnTo>
                    <a:pt x="142" y="267"/>
                  </a:lnTo>
                  <a:lnTo>
                    <a:pt x="198" y="287"/>
                  </a:lnTo>
                  <a:lnTo>
                    <a:pt x="252" y="289"/>
                  </a:lnTo>
                  <a:lnTo>
                    <a:pt x="322" y="164"/>
                  </a:lnTo>
                  <a:lnTo>
                    <a:pt x="268" y="162"/>
                  </a:lnTo>
                  <a:lnTo>
                    <a:pt x="200" y="146"/>
                  </a:lnTo>
                  <a:lnTo>
                    <a:pt x="142" y="127"/>
                  </a:lnTo>
                  <a:lnTo>
                    <a:pt x="118" y="118"/>
                  </a:lnTo>
                  <a:lnTo>
                    <a:pt x="112" y="81"/>
                  </a:lnTo>
                  <a:lnTo>
                    <a:pt x="98" y="49"/>
                  </a:lnTo>
                  <a:lnTo>
                    <a:pt x="81" y="2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E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xmlns="" id="{76BBF66E-7FBA-4C81-A635-C16730132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6" y="1131"/>
              <a:ext cx="295" cy="157"/>
            </a:xfrm>
            <a:custGeom>
              <a:avLst/>
              <a:gdLst>
                <a:gd name="T0" fmla="+- 0 9316 9307"/>
                <a:gd name="T1" fmla="*/ T0 w 295"/>
                <a:gd name="T2" fmla="+- 0 1131 1131"/>
                <a:gd name="T3" fmla="*/ 1131 h 157"/>
                <a:gd name="T4" fmla="+- 0 9307 9307"/>
                <a:gd name="T5" fmla="*/ T4 w 295"/>
                <a:gd name="T6" fmla="+- 0 1288 1131"/>
                <a:gd name="T7" fmla="*/ 1288 h 157"/>
                <a:gd name="T8" fmla="+- 0 9466 9307"/>
                <a:gd name="T9" fmla="*/ T8 w 295"/>
                <a:gd name="T10" fmla="+- 0 1283 1131"/>
                <a:gd name="T11" fmla="*/ 1283 h 157"/>
                <a:gd name="T12" fmla="+- 0 9557 9307"/>
                <a:gd name="T13" fmla="*/ T12 w 295"/>
                <a:gd name="T14" fmla="+- 0 1279 1131"/>
                <a:gd name="T15" fmla="*/ 1279 h 157"/>
                <a:gd name="T16" fmla="+- 0 9599 9307"/>
                <a:gd name="T17" fmla="*/ T16 w 295"/>
                <a:gd name="T18" fmla="+- 0 1261 1131"/>
                <a:gd name="T19" fmla="*/ 1261 h 157"/>
                <a:gd name="T20" fmla="+- 0 9601 9307"/>
                <a:gd name="T21" fmla="*/ T20 w 295"/>
                <a:gd name="T22" fmla="+- 0 1218 1131"/>
                <a:gd name="T23" fmla="*/ 1218 h 157"/>
                <a:gd name="T24" fmla="+- 0 9575 9307"/>
                <a:gd name="T25" fmla="*/ T24 w 295"/>
                <a:gd name="T26" fmla="+- 0 1133 1131"/>
                <a:gd name="T27" fmla="*/ 1133 h 157"/>
                <a:gd name="T28" fmla="+- 0 9316 9307"/>
                <a:gd name="T29" fmla="*/ T28 w 295"/>
                <a:gd name="T30" fmla="+- 0 1131 1131"/>
                <a:gd name="T31" fmla="*/ 1131 h 1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95" h="157">
                  <a:moveTo>
                    <a:pt x="9" y="0"/>
                  </a:moveTo>
                  <a:lnTo>
                    <a:pt x="0" y="157"/>
                  </a:lnTo>
                  <a:lnTo>
                    <a:pt x="159" y="152"/>
                  </a:lnTo>
                  <a:lnTo>
                    <a:pt x="250" y="148"/>
                  </a:lnTo>
                  <a:lnTo>
                    <a:pt x="292" y="130"/>
                  </a:lnTo>
                  <a:lnTo>
                    <a:pt x="294" y="87"/>
                  </a:lnTo>
                  <a:lnTo>
                    <a:pt x="268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xmlns="" id="{B79F7A87-55AC-4B6D-A2E1-40CBFF1C0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" y="1273"/>
              <a:ext cx="131" cy="330"/>
            </a:xfrm>
            <a:custGeom>
              <a:avLst/>
              <a:gdLst>
                <a:gd name="T0" fmla="+- 0 9085 9085"/>
                <a:gd name="T1" fmla="*/ T0 w 131"/>
                <a:gd name="T2" fmla="+- 0 1274 1274"/>
                <a:gd name="T3" fmla="*/ 1274 h 330"/>
                <a:gd name="T4" fmla="+- 0 9152 9085"/>
                <a:gd name="T5" fmla="*/ T4 w 131"/>
                <a:gd name="T6" fmla="+- 0 1603 1274"/>
                <a:gd name="T7" fmla="*/ 1603 h 330"/>
                <a:gd name="T8" fmla="+- 0 9207 9085"/>
                <a:gd name="T9" fmla="*/ T8 w 131"/>
                <a:gd name="T10" fmla="+- 0 1603 1274"/>
                <a:gd name="T11" fmla="*/ 1603 h 330"/>
                <a:gd name="T12" fmla="+- 0 9215 9085"/>
                <a:gd name="T13" fmla="*/ T12 w 131"/>
                <a:gd name="T14" fmla="+- 0 1282 1274"/>
                <a:gd name="T15" fmla="*/ 1282 h 330"/>
                <a:gd name="T16" fmla="+- 0 9085 9085"/>
                <a:gd name="T17" fmla="*/ T16 w 131"/>
                <a:gd name="T18" fmla="+- 0 1274 1274"/>
                <a:gd name="T19" fmla="*/ 1274 h 33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31" h="330">
                  <a:moveTo>
                    <a:pt x="0" y="0"/>
                  </a:moveTo>
                  <a:lnTo>
                    <a:pt x="67" y="329"/>
                  </a:lnTo>
                  <a:lnTo>
                    <a:pt x="122" y="329"/>
                  </a:lnTo>
                  <a:lnTo>
                    <a:pt x="13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xmlns="" id="{E45157AA-18C4-493D-BB60-4431E575E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" y="1599"/>
              <a:ext cx="191" cy="52"/>
            </a:xfrm>
            <a:custGeom>
              <a:avLst/>
              <a:gdLst>
                <a:gd name="T0" fmla="+- 0 9103 9049"/>
                <a:gd name="T1" fmla="*/ T0 w 191"/>
                <a:gd name="T2" fmla="+- 0 1599 1599"/>
                <a:gd name="T3" fmla="*/ 1599 h 52"/>
                <a:gd name="T4" fmla="+- 0 9076 9049"/>
                <a:gd name="T5" fmla="*/ T4 w 191"/>
                <a:gd name="T6" fmla="+- 0 1603 1599"/>
                <a:gd name="T7" fmla="*/ 1603 h 52"/>
                <a:gd name="T8" fmla="+- 0 9061 9049"/>
                <a:gd name="T9" fmla="*/ T8 w 191"/>
                <a:gd name="T10" fmla="+- 0 1618 1599"/>
                <a:gd name="T11" fmla="*/ 1618 h 52"/>
                <a:gd name="T12" fmla="+- 0 9049 9049"/>
                <a:gd name="T13" fmla="*/ T12 w 191"/>
                <a:gd name="T14" fmla="+- 0 1650 1599"/>
                <a:gd name="T15" fmla="*/ 1650 h 52"/>
                <a:gd name="T16" fmla="+- 0 9239 9049"/>
                <a:gd name="T17" fmla="*/ T16 w 191"/>
                <a:gd name="T18" fmla="+- 0 1651 1599"/>
                <a:gd name="T19" fmla="*/ 1651 h 52"/>
                <a:gd name="T20" fmla="+- 0 9207 9049"/>
                <a:gd name="T21" fmla="*/ T20 w 191"/>
                <a:gd name="T22" fmla="+- 0 1603 1599"/>
                <a:gd name="T23" fmla="*/ 1603 h 52"/>
                <a:gd name="T24" fmla="+- 0 9152 9049"/>
                <a:gd name="T25" fmla="*/ T24 w 191"/>
                <a:gd name="T26" fmla="+- 0 1603 1599"/>
                <a:gd name="T27" fmla="*/ 1603 h 52"/>
                <a:gd name="T28" fmla="+- 0 9103 9049"/>
                <a:gd name="T29" fmla="*/ T28 w 191"/>
                <a:gd name="T30" fmla="+- 0 1599 1599"/>
                <a:gd name="T31" fmla="*/ 1599 h 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91" h="52">
                  <a:moveTo>
                    <a:pt x="54" y="0"/>
                  </a:moveTo>
                  <a:lnTo>
                    <a:pt x="27" y="4"/>
                  </a:lnTo>
                  <a:lnTo>
                    <a:pt x="12" y="19"/>
                  </a:lnTo>
                  <a:lnTo>
                    <a:pt x="0" y="51"/>
                  </a:lnTo>
                  <a:lnTo>
                    <a:pt x="190" y="52"/>
                  </a:lnTo>
                  <a:lnTo>
                    <a:pt x="158" y="4"/>
                  </a:lnTo>
                  <a:lnTo>
                    <a:pt x="103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2BC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xmlns="" id="{0398F6EA-6F05-4938-9A1A-A0A2C633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" y="763"/>
              <a:ext cx="76" cy="59"/>
            </a:xfrm>
            <a:custGeom>
              <a:avLst/>
              <a:gdLst>
                <a:gd name="T0" fmla="+- 0 9501 9426"/>
                <a:gd name="T1" fmla="*/ T0 w 76"/>
                <a:gd name="T2" fmla="+- 0 763 763"/>
                <a:gd name="T3" fmla="*/ 763 h 59"/>
                <a:gd name="T4" fmla="+- 0 9426 9426"/>
                <a:gd name="T5" fmla="*/ T4 w 76"/>
                <a:gd name="T6" fmla="+- 0 777 763"/>
                <a:gd name="T7" fmla="*/ 777 h 59"/>
                <a:gd name="T8" fmla="+- 0 9426 9426"/>
                <a:gd name="T9" fmla="*/ T8 w 76"/>
                <a:gd name="T10" fmla="+- 0 820 763"/>
                <a:gd name="T11" fmla="*/ 820 h 59"/>
                <a:gd name="T12" fmla="+- 0 9501 9426"/>
                <a:gd name="T13" fmla="*/ T12 w 76"/>
                <a:gd name="T14" fmla="+- 0 822 763"/>
                <a:gd name="T15" fmla="*/ 822 h 59"/>
                <a:gd name="T16" fmla="+- 0 9501 9426"/>
                <a:gd name="T17" fmla="*/ T16 w 76"/>
                <a:gd name="T18" fmla="+- 0 763 763"/>
                <a:gd name="T19" fmla="*/ 763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6" h="59">
                  <a:moveTo>
                    <a:pt x="75" y="0"/>
                  </a:moveTo>
                  <a:lnTo>
                    <a:pt x="0" y="14"/>
                  </a:lnTo>
                  <a:lnTo>
                    <a:pt x="0" y="57"/>
                  </a:lnTo>
                  <a:lnTo>
                    <a:pt x="75" y="5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xmlns="" id="{64ED4519-23C5-4C29-A2B5-25A050B6A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" y="801"/>
              <a:ext cx="125" cy="28"/>
            </a:xfrm>
            <a:custGeom>
              <a:avLst/>
              <a:gdLst>
                <a:gd name="T0" fmla="+- 0 9515 9404"/>
                <a:gd name="T1" fmla="*/ T0 w 125"/>
                <a:gd name="T2" fmla="+- 0 802 802"/>
                <a:gd name="T3" fmla="*/ 802 h 28"/>
                <a:gd name="T4" fmla="+- 0 9418 9404"/>
                <a:gd name="T5" fmla="*/ T4 w 125"/>
                <a:gd name="T6" fmla="+- 0 802 802"/>
                <a:gd name="T7" fmla="*/ 802 h 28"/>
                <a:gd name="T8" fmla="+- 0 9404 9404"/>
                <a:gd name="T9" fmla="*/ T8 w 125"/>
                <a:gd name="T10" fmla="+- 0 830 802"/>
                <a:gd name="T11" fmla="*/ 830 h 28"/>
                <a:gd name="T12" fmla="+- 0 9529 9404"/>
                <a:gd name="T13" fmla="*/ T12 w 125"/>
                <a:gd name="T14" fmla="+- 0 830 802"/>
                <a:gd name="T15" fmla="*/ 830 h 28"/>
                <a:gd name="T16" fmla="+- 0 9515 9404"/>
                <a:gd name="T17" fmla="*/ T16 w 125"/>
                <a:gd name="T18" fmla="+- 0 802 802"/>
                <a:gd name="T19" fmla="*/ 802 h 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5" h="28">
                  <a:moveTo>
                    <a:pt x="111" y="0"/>
                  </a:moveTo>
                  <a:lnTo>
                    <a:pt x="14" y="0"/>
                  </a:lnTo>
                  <a:lnTo>
                    <a:pt x="0" y="28"/>
                  </a:lnTo>
                  <a:lnTo>
                    <a:pt x="125" y="2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grpSp>
        <p:nvGrpSpPr>
          <p:cNvPr id="896" name="Group 55">
            <a:extLst>
              <a:ext uri="{FF2B5EF4-FFF2-40B4-BE49-F238E27FC236}">
                <a16:creationId xmlns:a16="http://schemas.microsoft.com/office/drawing/2014/main" xmlns="" id="{FB150C30-A953-4908-B614-0F484A1D235A}"/>
              </a:ext>
            </a:extLst>
          </p:cNvPr>
          <p:cNvGrpSpPr>
            <a:grpSpLocks/>
          </p:cNvGrpSpPr>
          <p:nvPr/>
        </p:nvGrpSpPr>
        <p:grpSpPr bwMode="auto">
          <a:xfrm>
            <a:off x="6948105" y="3120841"/>
            <a:ext cx="817207" cy="1077714"/>
            <a:chOff x="10387" y="441"/>
            <a:chExt cx="815" cy="1211"/>
          </a:xfrm>
        </p:grpSpPr>
        <p:sp>
          <p:nvSpPr>
            <p:cNvPr id="897" name="AutoShape 56">
              <a:extLst>
                <a:ext uri="{FF2B5EF4-FFF2-40B4-BE49-F238E27FC236}">
                  <a16:creationId xmlns:a16="http://schemas.microsoft.com/office/drawing/2014/main" xmlns="" id="{28BE981C-0E12-4A9E-B0D9-A7384554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" y="441"/>
              <a:ext cx="171" cy="89"/>
            </a:xfrm>
            <a:custGeom>
              <a:avLst/>
              <a:gdLst>
                <a:gd name="T0" fmla="+- 0 10894 10894"/>
                <a:gd name="T1" fmla="*/ T0 w 171"/>
                <a:gd name="T2" fmla="+- 0 455 441"/>
                <a:gd name="T3" fmla="*/ 455 h 89"/>
                <a:gd name="T4" fmla="+- 0 10926 10894"/>
                <a:gd name="T5" fmla="*/ T4 w 171"/>
                <a:gd name="T6" fmla="+- 0 530 441"/>
                <a:gd name="T7" fmla="*/ 530 h 89"/>
                <a:gd name="T8" fmla="+- 0 11065 10894"/>
                <a:gd name="T9" fmla="*/ T8 w 171"/>
                <a:gd name="T10" fmla="+- 0 455 441"/>
                <a:gd name="T11" fmla="*/ 455 h 89"/>
                <a:gd name="T12" fmla="+- 0 11033 10894"/>
                <a:gd name="T13" fmla="*/ T12 w 171"/>
                <a:gd name="T14" fmla="+- 0 530 441"/>
                <a:gd name="T15" fmla="*/ 530 h 89"/>
                <a:gd name="T16" fmla="+- 0 10978 10894"/>
                <a:gd name="T17" fmla="*/ T16 w 171"/>
                <a:gd name="T18" fmla="+- 0 441 441"/>
                <a:gd name="T19" fmla="*/ 441 h 89"/>
                <a:gd name="T20" fmla="+- 0 10978 10894"/>
                <a:gd name="T21" fmla="*/ T20 w 171"/>
                <a:gd name="T22" fmla="+- 0 515 441"/>
                <a:gd name="T23" fmla="*/ 515 h 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71" h="89">
                  <a:moveTo>
                    <a:pt x="0" y="14"/>
                  </a:moveTo>
                  <a:lnTo>
                    <a:pt x="32" y="89"/>
                  </a:lnTo>
                  <a:moveTo>
                    <a:pt x="171" y="14"/>
                  </a:moveTo>
                  <a:lnTo>
                    <a:pt x="139" y="89"/>
                  </a:lnTo>
                  <a:moveTo>
                    <a:pt x="84" y="0"/>
                  </a:moveTo>
                  <a:lnTo>
                    <a:pt x="84" y="74"/>
                  </a:lnTo>
                </a:path>
              </a:pathLst>
            </a:custGeom>
            <a:noFill/>
            <a:ln w="15075">
              <a:solidFill>
                <a:srgbClr val="4057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898" name="Freeform 57">
              <a:extLst>
                <a:ext uri="{FF2B5EF4-FFF2-40B4-BE49-F238E27FC236}">
                  <a16:creationId xmlns:a16="http://schemas.microsoft.com/office/drawing/2014/main" xmlns="" id="{24C24274-E221-4C78-B68F-F9B1AFF5A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9" y="815"/>
              <a:ext cx="360" cy="519"/>
            </a:xfrm>
            <a:custGeom>
              <a:avLst/>
              <a:gdLst>
                <a:gd name="T0" fmla="+- 0 11079 10719"/>
                <a:gd name="T1" fmla="*/ T0 w 360"/>
                <a:gd name="T2" fmla="+- 0 882 815"/>
                <a:gd name="T3" fmla="*/ 882 h 519"/>
                <a:gd name="T4" fmla="+- 0 11074 10719"/>
                <a:gd name="T5" fmla="*/ T4 w 360"/>
                <a:gd name="T6" fmla="+- 0 856 815"/>
                <a:gd name="T7" fmla="*/ 856 h 519"/>
                <a:gd name="T8" fmla="+- 0 11060 10719"/>
                <a:gd name="T9" fmla="*/ T8 w 360"/>
                <a:gd name="T10" fmla="+- 0 835 815"/>
                <a:gd name="T11" fmla="*/ 835 h 519"/>
                <a:gd name="T12" fmla="+- 0 11038 10719"/>
                <a:gd name="T13" fmla="*/ T12 w 360"/>
                <a:gd name="T14" fmla="+- 0 820 815"/>
                <a:gd name="T15" fmla="*/ 820 h 519"/>
                <a:gd name="T16" fmla="+- 0 11012 10719"/>
                <a:gd name="T17" fmla="*/ T16 w 360"/>
                <a:gd name="T18" fmla="+- 0 815 815"/>
                <a:gd name="T19" fmla="*/ 815 h 519"/>
                <a:gd name="T20" fmla="+- 0 10954 10719"/>
                <a:gd name="T21" fmla="*/ T20 w 360"/>
                <a:gd name="T22" fmla="+- 0 815 815"/>
                <a:gd name="T23" fmla="*/ 815 h 519"/>
                <a:gd name="T24" fmla="+- 0 10912 10719"/>
                <a:gd name="T25" fmla="*/ T24 w 360"/>
                <a:gd name="T26" fmla="+- 0 815 815"/>
                <a:gd name="T27" fmla="*/ 815 h 519"/>
                <a:gd name="T28" fmla="+- 0 10887 10719"/>
                <a:gd name="T29" fmla="*/ T28 w 360"/>
                <a:gd name="T30" fmla="+- 0 815 815"/>
                <a:gd name="T31" fmla="*/ 815 h 519"/>
                <a:gd name="T32" fmla="+- 0 10861 10719"/>
                <a:gd name="T33" fmla="*/ T32 w 360"/>
                <a:gd name="T34" fmla="+- 0 820 815"/>
                <a:gd name="T35" fmla="*/ 820 h 519"/>
                <a:gd name="T36" fmla="+- 0 10839 10719"/>
                <a:gd name="T37" fmla="*/ T36 w 360"/>
                <a:gd name="T38" fmla="+- 0 835 815"/>
                <a:gd name="T39" fmla="*/ 835 h 519"/>
                <a:gd name="T40" fmla="+- 0 10825 10719"/>
                <a:gd name="T41" fmla="*/ T40 w 360"/>
                <a:gd name="T42" fmla="+- 0 856 815"/>
                <a:gd name="T43" fmla="*/ 856 h 519"/>
                <a:gd name="T44" fmla="+- 0 10820 10719"/>
                <a:gd name="T45" fmla="*/ T44 w 360"/>
                <a:gd name="T46" fmla="+- 0 882 815"/>
                <a:gd name="T47" fmla="*/ 882 h 519"/>
                <a:gd name="T48" fmla="+- 0 10820 10719"/>
                <a:gd name="T49" fmla="*/ T48 w 360"/>
                <a:gd name="T50" fmla="+- 0 1033 815"/>
                <a:gd name="T51" fmla="*/ 1033 h 519"/>
                <a:gd name="T52" fmla="+- 0 10719 10719"/>
                <a:gd name="T53" fmla="*/ T52 w 360"/>
                <a:gd name="T54" fmla="+- 0 1133 815"/>
                <a:gd name="T55" fmla="*/ 1133 h 519"/>
                <a:gd name="T56" fmla="+- 0 10820 10719"/>
                <a:gd name="T57" fmla="*/ T56 w 360"/>
                <a:gd name="T58" fmla="+- 0 1283 815"/>
                <a:gd name="T59" fmla="*/ 1283 h 519"/>
                <a:gd name="T60" fmla="+- 0 10895 10719"/>
                <a:gd name="T61" fmla="*/ T60 w 360"/>
                <a:gd name="T62" fmla="+- 0 1334 815"/>
                <a:gd name="T63" fmla="*/ 1334 h 519"/>
                <a:gd name="T64" fmla="+- 0 10970 10719"/>
                <a:gd name="T65" fmla="*/ T64 w 360"/>
                <a:gd name="T66" fmla="+- 0 1283 815"/>
                <a:gd name="T67" fmla="*/ 1283 h 519"/>
                <a:gd name="T68" fmla="+- 0 10990 10719"/>
                <a:gd name="T69" fmla="*/ T68 w 360"/>
                <a:gd name="T70" fmla="+- 0 1272 815"/>
                <a:gd name="T71" fmla="*/ 1272 h 519"/>
                <a:gd name="T72" fmla="+- 0 10991 10719"/>
                <a:gd name="T73" fmla="*/ T72 w 360"/>
                <a:gd name="T74" fmla="+- 0 1269 815"/>
                <a:gd name="T75" fmla="*/ 1269 h 519"/>
                <a:gd name="T76" fmla="+- 0 11035 10719"/>
                <a:gd name="T77" fmla="*/ T76 w 360"/>
                <a:gd name="T78" fmla="+- 0 1239 815"/>
                <a:gd name="T79" fmla="*/ 1239 h 519"/>
                <a:gd name="T80" fmla="+- 0 11067 10719"/>
                <a:gd name="T81" fmla="*/ T80 w 360"/>
                <a:gd name="T82" fmla="+- 0 1192 815"/>
                <a:gd name="T83" fmla="*/ 1192 h 519"/>
                <a:gd name="T84" fmla="+- 0 11079 10719"/>
                <a:gd name="T85" fmla="*/ T84 w 360"/>
                <a:gd name="T86" fmla="+- 0 1133 815"/>
                <a:gd name="T87" fmla="*/ 1133 h 519"/>
                <a:gd name="T88" fmla="+- 0 11079 10719"/>
                <a:gd name="T89" fmla="*/ T88 w 360"/>
                <a:gd name="T90" fmla="+- 0 882 815"/>
                <a:gd name="T91" fmla="*/ 882 h 5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60" h="519">
                  <a:moveTo>
                    <a:pt x="360" y="67"/>
                  </a:moveTo>
                  <a:lnTo>
                    <a:pt x="355" y="41"/>
                  </a:lnTo>
                  <a:lnTo>
                    <a:pt x="341" y="20"/>
                  </a:lnTo>
                  <a:lnTo>
                    <a:pt x="319" y="5"/>
                  </a:lnTo>
                  <a:lnTo>
                    <a:pt x="293" y="0"/>
                  </a:lnTo>
                  <a:lnTo>
                    <a:pt x="235" y="0"/>
                  </a:lnTo>
                  <a:lnTo>
                    <a:pt x="193" y="0"/>
                  </a:lnTo>
                  <a:lnTo>
                    <a:pt x="168" y="0"/>
                  </a:lnTo>
                  <a:lnTo>
                    <a:pt x="142" y="5"/>
                  </a:lnTo>
                  <a:lnTo>
                    <a:pt x="120" y="20"/>
                  </a:lnTo>
                  <a:lnTo>
                    <a:pt x="106" y="41"/>
                  </a:lnTo>
                  <a:lnTo>
                    <a:pt x="101" y="67"/>
                  </a:lnTo>
                  <a:lnTo>
                    <a:pt x="101" y="218"/>
                  </a:lnTo>
                  <a:lnTo>
                    <a:pt x="0" y="318"/>
                  </a:lnTo>
                  <a:lnTo>
                    <a:pt x="101" y="468"/>
                  </a:lnTo>
                  <a:lnTo>
                    <a:pt x="176" y="519"/>
                  </a:lnTo>
                  <a:lnTo>
                    <a:pt x="251" y="468"/>
                  </a:lnTo>
                  <a:lnTo>
                    <a:pt x="271" y="457"/>
                  </a:lnTo>
                  <a:lnTo>
                    <a:pt x="272" y="454"/>
                  </a:lnTo>
                  <a:lnTo>
                    <a:pt x="316" y="424"/>
                  </a:lnTo>
                  <a:lnTo>
                    <a:pt x="348" y="377"/>
                  </a:lnTo>
                  <a:lnTo>
                    <a:pt x="360" y="318"/>
                  </a:lnTo>
                  <a:lnTo>
                    <a:pt x="360" y="67"/>
                  </a:lnTo>
                  <a:close/>
                </a:path>
              </a:pathLst>
            </a:custGeom>
            <a:solidFill>
              <a:srgbClr val="EE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5178" name="Picture 58">
              <a:extLst>
                <a:ext uri="{FF2B5EF4-FFF2-40B4-BE49-F238E27FC236}">
                  <a16:creationId xmlns:a16="http://schemas.microsoft.com/office/drawing/2014/main" xmlns="" id="{75831C84-65F6-44DE-8BC7-DCD6C3786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9" y="483"/>
              <a:ext cx="302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79" name="Picture 59">
              <a:extLst>
                <a:ext uri="{FF2B5EF4-FFF2-40B4-BE49-F238E27FC236}">
                  <a16:creationId xmlns:a16="http://schemas.microsoft.com/office/drawing/2014/main" xmlns="" id="{90F5356D-14AD-49C0-8B18-5563099EC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4" y="1281"/>
              <a:ext cx="4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9" name="Freeform 60">
              <a:extLst>
                <a:ext uri="{FF2B5EF4-FFF2-40B4-BE49-F238E27FC236}">
                  <a16:creationId xmlns:a16="http://schemas.microsoft.com/office/drawing/2014/main" xmlns="" id="{DA761099-C574-4F51-B6E3-45D3FD1A1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1" y="1081"/>
              <a:ext cx="409" cy="569"/>
            </a:xfrm>
            <a:custGeom>
              <a:avLst/>
              <a:gdLst>
                <a:gd name="T0" fmla="+- 0 10820 10412"/>
                <a:gd name="T1" fmla="*/ T0 w 409"/>
                <a:gd name="T2" fmla="+- 0 1131 1081"/>
                <a:gd name="T3" fmla="*/ 1131 h 569"/>
                <a:gd name="T4" fmla="+- 0 10507 10412"/>
                <a:gd name="T5" fmla="*/ T4 w 409"/>
                <a:gd name="T6" fmla="+- 0 1081 1081"/>
                <a:gd name="T7" fmla="*/ 1081 h 569"/>
                <a:gd name="T8" fmla="+- 0 10560 10412"/>
                <a:gd name="T9" fmla="*/ T8 w 409"/>
                <a:gd name="T10" fmla="+- 0 1131 1081"/>
                <a:gd name="T11" fmla="*/ 1131 h 569"/>
                <a:gd name="T12" fmla="+- 0 10462 10412"/>
                <a:gd name="T13" fmla="*/ T12 w 409"/>
                <a:gd name="T14" fmla="+- 0 1131 1081"/>
                <a:gd name="T15" fmla="*/ 1131 h 569"/>
                <a:gd name="T16" fmla="+- 0 10462 10412"/>
                <a:gd name="T17" fmla="*/ T16 w 409"/>
                <a:gd name="T18" fmla="+- 0 1098 1081"/>
                <a:gd name="T19" fmla="*/ 1098 h 569"/>
                <a:gd name="T20" fmla="+- 0 10412 10412"/>
                <a:gd name="T21" fmla="*/ T20 w 409"/>
                <a:gd name="T22" fmla="+- 0 1098 1081"/>
                <a:gd name="T23" fmla="*/ 1098 h 569"/>
                <a:gd name="T24" fmla="+- 0 10412 10412"/>
                <a:gd name="T25" fmla="*/ T24 w 409"/>
                <a:gd name="T26" fmla="+- 0 1638 1081"/>
                <a:gd name="T27" fmla="*/ 1638 h 569"/>
                <a:gd name="T28" fmla="+- 0 10417 10412"/>
                <a:gd name="T29" fmla="*/ T28 w 409"/>
                <a:gd name="T30" fmla="+- 0 1638 1081"/>
                <a:gd name="T31" fmla="*/ 1638 h 569"/>
                <a:gd name="T32" fmla="+- 0 10417 10412"/>
                <a:gd name="T33" fmla="*/ T32 w 409"/>
                <a:gd name="T34" fmla="+- 0 1650 1081"/>
                <a:gd name="T35" fmla="*/ 1650 h 569"/>
                <a:gd name="T36" fmla="+- 0 10457 10412"/>
                <a:gd name="T37" fmla="*/ T36 w 409"/>
                <a:gd name="T38" fmla="+- 0 1650 1081"/>
                <a:gd name="T39" fmla="*/ 1650 h 569"/>
                <a:gd name="T40" fmla="+- 0 10457 10412"/>
                <a:gd name="T41" fmla="*/ T40 w 409"/>
                <a:gd name="T42" fmla="+- 0 1638 1081"/>
                <a:gd name="T43" fmla="*/ 1638 h 569"/>
                <a:gd name="T44" fmla="+- 0 10462 10412"/>
                <a:gd name="T45" fmla="*/ T44 w 409"/>
                <a:gd name="T46" fmla="+- 0 1638 1081"/>
                <a:gd name="T47" fmla="*/ 1638 h 569"/>
                <a:gd name="T48" fmla="+- 0 10462 10412"/>
                <a:gd name="T49" fmla="*/ T48 w 409"/>
                <a:gd name="T50" fmla="+- 0 1282 1081"/>
                <a:gd name="T51" fmla="*/ 1282 h 569"/>
                <a:gd name="T52" fmla="+- 0 10719 10412"/>
                <a:gd name="T53" fmla="*/ T52 w 409"/>
                <a:gd name="T54" fmla="+- 0 1282 1081"/>
                <a:gd name="T55" fmla="*/ 1282 h 569"/>
                <a:gd name="T56" fmla="+- 0 10770 10412"/>
                <a:gd name="T57" fmla="*/ T56 w 409"/>
                <a:gd name="T58" fmla="+- 0 1282 1081"/>
                <a:gd name="T59" fmla="*/ 1282 h 569"/>
                <a:gd name="T60" fmla="+- 0 10770 10412"/>
                <a:gd name="T61" fmla="*/ T60 w 409"/>
                <a:gd name="T62" fmla="+- 0 1638 1081"/>
                <a:gd name="T63" fmla="*/ 1638 h 569"/>
                <a:gd name="T64" fmla="+- 0 10781 10412"/>
                <a:gd name="T65" fmla="*/ T64 w 409"/>
                <a:gd name="T66" fmla="+- 0 1650 1081"/>
                <a:gd name="T67" fmla="*/ 1650 h 569"/>
                <a:gd name="T68" fmla="+- 0 10809 10412"/>
                <a:gd name="T69" fmla="*/ T68 w 409"/>
                <a:gd name="T70" fmla="+- 0 1650 1081"/>
                <a:gd name="T71" fmla="*/ 1650 h 569"/>
                <a:gd name="T72" fmla="+- 0 10820 10412"/>
                <a:gd name="T73" fmla="*/ T72 w 409"/>
                <a:gd name="T74" fmla="+- 0 1638 1081"/>
                <a:gd name="T75" fmla="*/ 1638 h 569"/>
                <a:gd name="T76" fmla="+- 0 10820 10412"/>
                <a:gd name="T77" fmla="*/ T76 w 409"/>
                <a:gd name="T78" fmla="+- 0 1282 1081"/>
                <a:gd name="T79" fmla="*/ 1282 h 569"/>
                <a:gd name="T80" fmla="+- 0 10820 10412"/>
                <a:gd name="T81" fmla="*/ T80 w 409"/>
                <a:gd name="T82" fmla="+- 0 1131 1081"/>
                <a:gd name="T83" fmla="*/ 1131 h 5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09" h="569">
                  <a:moveTo>
                    <a:pt x="408" y="50"/>
                  </a:moveTo>
                  <a:lnTo>
                    <a:pt x="95" y="0"/>
                  </a:lnTo>
                  <a:lnTo>
                    <a:pt x="148" y="50"/>
                  </a:lnTo>
                  <a:lnTo>
                    <a:pt x="50" y="50"/>
                  </a:lnTo>
                  <a:lnTo>
                    <a:pt x="50" y="17"/>
                  </a:lnTo>
                  <a:lnTo>
                    <a:pt x="0" y="17"/>
                  </a:lnTo>
                  <a:lnTo>
                    <a:pt x="0" y="557"/>
                  </a:lnTo>
                  <a:lnTo>
                    <a:pt x="5" y="557"/>
                  </a:lnTo>
                  <a:lnTo>
                    <a:pt x="5" y="569"/>
                  </a:lnTo>
                  <a:lnTo>
                    <a:pt x="45" y="569"/>
                  </a:lnTo>
                  <a:lnTo>
                    <a:pt x="45" y="557"/>
                  </a:lnTo>
                  <a:lnTo>
                    <a:pt x="50" y="557"/>
                  </a:lnTo>
                  <a:lnTo>
                    <a:pt x="50" y="201"/>
                  </a:lnTo>
                  <a:lnTo>
                    <a:pt x="307" y="201"/>
                  </a:lnTo>
                  <a:lnTo>
                    <a:pt x="358" y="201"/>
                  </a:lnTo>
                  <a:lnTo>
                    <a:pt x="358" y="557"/>
                  </a:lnTo>
                  <a:lnTo>
                    <a:pt x="369" y="569"/>
                  </a:lnTo>
                  <a:lnTo>
                    <a:pt x="397" y="569"/>
                  </a:lnTo>
                  <a:lnTo>
                    <a:pt x="408" y="557"/>
                  </a:lnTo>
                  <a:lnTo>
                    <a:pt x="408" y="201"/>
                  </a:lnTo>
                  <a:lnTo>
                    <a:pt x="408" y="50"/>
                  </a:lnTo>
                  <a:close/>
                </a:path>
              </a:pathLst>
            </a:custGeom>
            <a:solidFill>
              <a:srgbClr val="D93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0" name="Freeform 61">
              <a:extLst>
                <a:ext uri="{FF2B5EF4-FFF2-40B4-BE49-F238E27FC236}">
                  <a16:creationId xmlns:a16="http://schemas.microsoft.com/office/drawing/2014/main" xmlns="" id="{80F27A6D-7D17-4DF6-8022-2AAA71931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86" y="1030"/>
              <a:ext cx="434" cy="101"/>
            </a:xfrm>
            <a:custGeom>
              <a:avLst/>
              <a:gdLst>
                <a:gd name="T0" fmla="+- 0 10820 10387"/>
                <a:gd name="T1" fmla="*/ T0 w 434"/>
                <a:gd name="T2" fmla="+- 0 1031 1031"/>
                <a:gd name="T3" fmla="*/ 1031 h 101"/>
                <a:gd name="T4" fmla="+- 0 10719 10387"/>
                <a:gd name="T5" fmla="*/ T4 w 434"/>
                <a:gd name="T6" fmla="+- 0 1031 1031"/>
                <a:gd name="T7" fmla="*/ 1031 h 101"/>
                <a:gd name="T8" fmla="+- 0 10387 10387"/>
                <a:gd name="T9" fmla="*/ T8 w 434"/>
                <a:gd name="T10" fmla="+- 0 1031 1031"/>
                <a:gd name="T11" fmla="*/ 1031 h 101"/>
                <a:gd name="T12" fmla="+- 0 10387 10387"/>
                <a:gd name="T13" fmla="*/ T12 w 434"/>
                <a:gd name="T14" fmla="+- 0 1131 1031"/>
                <a:gd name="T15" fmla="*/ 1131 h 101"/>
                <a:gd name="T16" fmla="+- 0 10719 10387"/>
                <a:gd name="T17" fmla="*/ T16 w 434"/>
                <a:gd name="T18" fmla="+- 0 1131 1031"/>
                <a:gd name="T19" fmla="*/ 1131 h 101"/>
                <a:gd name="T20" fmla="+- 0 10820 10387"/>
                <a:gd name="T21" fmla="*/ T20 w 434"/>
                <a:gd name="T22" fmla="+- 0 1131 1031"/>
                <a:gd name="T23" fmla="*/ 1131 h 101"/>
                <a:gd name="T24" fmla="+- 0 10820 10387"/>
                <a:gd name="T25" fmla="*/ T24 w 434"/>
                <a:gd name="T26" fmla="+- 0 1031 1031"/>
                <a:gd name="T27" fmla="*/ 1031 h 1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34" h="101">
                  <a:moveTo>
                    <a:pt x="433" y="0"/>
                  </a:moveTo>
                  <a:lnTo>
                    <a:pt x="332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332" y="100"/>
                  </a:lnTo>
                  <a:lnTo>
                    <a:pt x="433" y="10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E84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1" name="Freeform 62">
              <a:extLst>
                <a:ext uri="{FF2B5EF4-FFF2-40B4-BE49-F238E27FC236}">
                  <a16:creationId xmlns:a16="http://schemas.microsoft.com/office/drawing/2014/main" xmlns="" id="{0CF5233D-4554-4C5A-BD54-DB3086DE5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" y="528"/>
              <a:ext cx="110" cy="152"/>
            </a:xfrm>
            <a:custGeom>
              <a:avLst/>
              <a:gdLst>
                <a:gd name="T0" fmla="+- 0 10639 10601"/>
                <a:gd name="T1" fmla="*/ T0 w 110"/>
                <a:gd name="T2" fmla="+- 0 528 528"/>
                <a:gd name="T3" fmla="*/ 528 h 152"/>
                <a:gd name="T4" fmla="+- 0 10632 10601"/>
                <a:gd name="T5" fmla="*/ T4 w 110"/>
                <a:gd name="T6" fmla="+- 0 529 528"/>
                <a:gd name="T7" fmla="*/ 529 h 152"/>
                <a:gd name="T8" fmla="+- 0 10630 10601"/>
                <a:gd name="T9" fmla="*/ T8 w 110"/>
                <a:gd name="T10" fmla="+- 0 531 528"/>
                <a:gd name="T11" fmla="*/ 531 h 152"/>
                <a:gd name="T12" fmla="+- 0 10629 10601"/>
                <a:gd name="T13" fmla="*/ T12 w 110"/>
                <a:gd name="T14" fmla="+- 0 533 528"/>
                <a:gd name="T15" fmla="*/ 533 h 152"/>
                <a:gd name="T16" fmla="+- 0 10626 10601"/>
                <a:gd name="T17" fmla="*/ T16 w 110"/>
                <a:gd name="T18" fmla="+- 0 544 528"/>
                <a:gd name="T19" fmla="*/ 544 h 152"/>
                <a:gd name="T20" fmla="+- 0 10627 10601"/>
                <a:gd name="T21" fmla="*/ T20 w 110"/>
                <a:gd name="T22" fmla="+- 0 557 528"/>
                <a:gd name="T23" fmla="*/ 557 h 152"/>
                <a:gd name="T24" fmla="+- 0 10628 10601"/>
                <a:gd name="T25" fmla="*/ T24 w 110"/>
                <a:gd name="T26" fmla="+- 0 570 528"/>
                <a:gd name="T27" fmla="*/ 570 h 152"/>
                <a:gd name="T28" fmla="+- 0 10628 10601"/>
                <a:gd name="T29" fmla="*/ T28 w 110"/>
                <a:gd name="T30" fmla="+- 0 583 528"/>
                <a:gd name="T31" fmla="*/ 583 h 152"/>
                <a:gd name="T32" fmla="+- 0 10627 10601"/>
                <a:gd name="T33" fmla="*/ T32 w 110"/>
                <a:gd name="T34" fmla="+- 0 576 528"/>
                <a:gd name="T35" fmla="*/ 576 h 152"/>
                <a:gd name="T36" fmla="+- 0 10619 10601"/>
                <a:gd name="T37" fmla="*/ T36 w 110"/>
                <a:gd name="T38" fmla="+- 0 557 528"/>
                <a:gd name="T39" fmla="*/ 557 h 152"/>
                <a:gd name="T40" fmla="+- 0 10611 10601"/>
                <a:gd name="T41" fmla="*/ T40 w 110"/>
                <a:gd name="T42" fmla="+- 0 545 528"/>
                <a:gd name="T43" fmla="*/ 545 h 152"/>
                <a:gd name="T44" fmla="+- 0 10604 10601"/>
                <a:gd name="T45" fmla="*/ T44 w 110"/>
                <a:gd name="T46" fmla="+- 0 545 528"/>
                <a:gd name="T47" fmla="*/ 545 h 152"/>
                <a:gd name="T48" fmla="+- 0 10601 10601"/>
                <a:gd name="T49" fmla="*/ T48 w 110"/>
                <a:gd name="T50" fmla="+- 0 557 528"/>
                <a:gd name="T51" fmla="*/ 557 h 152"/>
                <a:gd name="T52" fmla="+- 0 10604 10601"/>
                <a:gd name="T53" fmla="*/ T52 w 110"/>
                <a:gd name="T54" fmla="+- 0 568 528"/>
                <a:gd name="T55" fmla="*/ 568 h 152"/>
                <a:gd name="T56" fmla="+- 0 10606 10601"/>
                <a:gd name="T57" fmla="*/ T56 w 110"/>
                <a:gd name="T58" fmla="+- 0 579 528"/>
                <a:gd name="T59" fmla="*/ 579 h 152"/>
                <a:gd name="T60" fmla="+- 0 10614 10601"/>
                <a:gd name="T61" fmla="*/ T60 w 110"/>
                <a:gd name="T62" fmla="+- 0 616 528"/>
                <a:gd name="T63" fmla="*/ 616 h 152"/>
                <a:gd name="T64" fmla="+- 0 10620 10601"/>
                <a:gd name="T65" fmla="*/ T64 w 110"/>
                <a:gd name="T66" fmla="+- 0 640 528"/>
                <a:gd name="T67" fmla="*/ 640 h 152"/>
                <a:gd name="T68" fmla="+- 0 10627 10601"/>
                <a:gd name="T69" fmla="*/ T68 w 110"/>
                <a:gd name="T70" fmla="+- 0 659 528"/>
                <a:gd name="T71" fmla="*/ 659 h 152"/>
                <a:gd name="T72" fmla="+- 0 10635 10601"/>
                <a:gd name="T73" fmla="*/ T72 w 110"/>
                <a:gd name="T74" fmla="+- 0 680 528"/>
                <a:gd name="T75" fmla="*/ 680 h 152"/>
                <a:gd name="T76" fmla="+- 0 10687 10601"/>
                <a:gd name="T77" fmla="*/ T76 w 110"/>
                <a:gd name="T78" fmla="+- 0 675 528"/>
                <a:gd name="T79" fmla="*/ 675 h 152"/>
                <a:gd name="T80" fmla="+- 0 10684 10601"/>
                <a:gd name="T81" fmla="*/ T80 w 110"/>
                <a:gd name="T82" fmla="+- 0 664 528"/>
                <a:gd name="T83" fmla="*/ 664 h 152"/>
                <a:gd name="T84" fmla="+- 0 10685 10601"/>
                <a:gd name="T85" fmla="*/ T84 w 110"/>
                <a:gd name="T86" fmla="+- 0 652 528"/>
                <a:gd name="T87" fmla="*/ 652 h 152"/>
                <a:gd name="T88" fmla="+- 0 10689 10601"/>
                <a:gd name="T89" fmla="*/ T88 w 110"/>
                <a:gd name="T90" fmla="+- 0 641 528"/>
                <a:gd name="T91" fmla="*/ 641 h 152"/>
                <a:gd name="T92" fmla="+- 0 10695 10601"/>
                <a:gd name="T93" fmla="*/ T92 w 110"/>
                <a:gd name="T94" fmla="+- 0 630 528"/>
                <a:gd name="T95" fmla="*/ 630 h 152"/>
                <a:gd name="T96" fmla="+- 0 10701 10601"/>
                <a:gd name="T97" fmla="*/ T96 w 110"/>
                <a:gd name="T98" fmla="+- 0 620 528"/>
                <a:gd name="T99" fmla="*/ 620 h 152"/>
                <a:gd name="T100" fmla="+- 0 10706 10601"/>
                <a:gd name="T101" fmla="*/ T100 w 110"/>
                <a:gd name="T102" fmla="+- 0 609 528"/>
                <a:gd name="T103" fmla="*/ 609 h 152"/>
                <a:gd name="T104" fmla="+- 0 10710 10601"/>
                <a:gd name="T105" fmla="*/ T104 w 110"/>
                <a:gd name="T106" fmla="+- 0 598 528"/>
                <a:gd name="T107" fmla="*/ 598 h 152"/>
                <a:gd name="T108" fmla="+- 0 10711 10601"/>
                <a:gd name="T109" fmla="*/ T108 w 110"/>
                <a:gd name="T110" fmla="+- 0 586 528"/>
                <a:gd name="T111" fmla="*/ 586 h 152"/>
                <a:gd name="T112" fmla="+- 0 10711 10601"/>
                <a:gd name="T113" fmla="*/ T112 w 110"/>
                <a:gd name="T114" fmla="+- 0 582 528"/>
                <a:gd name="T115" fmla="*/ 582 h 152"/>
                <a:gd name="T116" fmla="+- 0 10709 10601"/>
                <a:gd name="T117" fmla="*/ T116 w 110"/>
                <a:gd name="T118" fmla="+- 0 577 528"/>
                <a:gd name="T119" fmla="*/ 577 h 152"/>
                <a:gd name="T120" fmla="+- 0 10701 10601"/>
                <a:gd name="T121" fmla="*/ T120 w 110"/>
                <a:gd name="T122" fmla="+- 0 577 528"/>
                <a:gd name="T123" fmla="*/ 577 h 152"/>
                <a:gd name="T124" fmla="+- 0 10697 10601"/>
                <a:gd name="T125" fmla="*/ T124 w 110"/>
                <a:gd name="T126" fmla="+- 0 583 528"/>
                <a:gd name="T127" fmla="*/ 583 h 152"/>
                <a:gd name="T128" fmla="+- 0 10684 10601"/>
                <a:gd name="T129" fmla="*/ T128 w 110"/>
                <a:gd name="T130" fmla="+- 0 602 528"/>
                <a:gd name="T131" fmla="*/ 602 h 152"/>
                <a:gd name="T132" fmla="+- 0 10683 10601"/>
                <a:gd name="T133" fmla="*/ T132 w 110"/>
                <a:gd name="T134" fmla="+- 0 587 528"/>
                <a:gd name="T135" fmla="*/ 587 h 152"/>
                <a:gd name="T136" fmla="+- 0 10680 10601"/>
                <a:gd name="T137" fmla="*/ T136 w 110"/>
                <a:gd name="T138" fmla="+- 0 571 528"/>
                <a:gd name="T139" fmla="*/ 571 h 152"/>
                <a:gd name="T140" fmla="+- 0 10677 10601"/>
                <a:gd name="T141" fmla="*/ T140 w 110"/>
                <a:gd name="T142" fmla="+- 0 556 528"/>
                <a:gd name="T143" fmla="*/ 556 h 152"/>
                <a:gd name="T144" fmla="+- 0 10672 10601"/>
                <a:gd name="T145" fmla="*/ T144 w 110"/>
                <a:gd name="T146" fmla="+- 0 537 528"/>
                <a:gd name="T147" fmla="*/ 537 h 152"/>
                <a:gd name="T148" fmla="+- 0 10669 10601"/>
                <a:gd name="T149" fmla="*/ T148 w 110"/>
                <a:gd name="T150" fmla="+- 0 532 528"/>
                <a:gd name="T151" fmla="*/ 532 h 152"/>
                <a:gd name="T152" fmla="+- 0 10661 10601"/>
                <a:gd name="T153" fmla="*/ T152 w 110"/>
                <a:gd name="T154" fmla="+- 0 533 528"/>
                <a:gd name="T155" fmla="*/ 533 h 152"/>
                <a:gd name="T156" fmla="+- 0 10659 10601"/>
                <a:gd name="T157" fmla="*/ T156 w 110"/>
                <a:gd name="T158" fmla="+- 0 536 528"/>
                <a:gd name="T159" fmla="*/ 536 h 152"/>
                <a:gd name="T160" fmla="+- 0 10658 10601"/>
                <a:gd name="T161" fmla="*/ T160 w 110"/>
                <a:gd name="T162" fmla="+- 0 540 528"/>
                <a:gd name="T163" fmla="*/ 540 h 152"/>
                <a:gd name="T164" fmla="+- 0 10657 10601"/>
                <a:gd name="T165" fmla="*/ T164 w 110"/>
                <a:gd name="T166" fmla="+- 0 549 528"/>
                <a:gd name="T167" fmla="*/ 549 h 152"/>
                <a:gd name="T168" fmla="+- 0 10658 10601"/>
                <a:gd name="T169" fmla="*/ T168 w 110"/>
                <a:gd name="T170" fmla="+- 0 569 528"/>
                <a:gd name="T171" fmla="*/ 569 h 152"/>
                <a:gd name="T172" fmla="+- 0 10656 10601"/>
                <a:gd name="T173" fmla="*/ T172 w 110"/>
                <a:gd name="T174" fmla="+- 0 579 528"/>
                <a:gd name="T175" fmla="*/ 579 h 152"/>
                <a:gd name="T176" fmla="+- 0 10653 10601"/>
                <a:gd name="T177" fmla="*/ T176 w 110"/>
                <a:gd name="T178" fmla="+- 0 568 528"/>
                <a:gd name="T179" fmla="*/ 568 h 152"/>
                <a:gd name="T180" fmla="+- 0 10651 10601"/>
                <a:gd name="T181" fmla="*/ T180 w 110"/>
                <a:gd name="T182" fmla="+- 0 558 528"/>
                <a:gd name="T183" fmla="*/ 558 h 152"/>
                <a:gd name="T184" fmla="+- 0 10648 10601"/>
                <a:gd name="T185" fmla="*/ T184 w 110"/>
                <a:gd name="T186" fmla="+- 0 547 528"/>
                <a:gd name="T187" fmla="*/ 547 h 152"/>
                <a:gd name="T188" fmla="+- 0 10643 10601"/>
                <a:gd name="T189" fmla="*/ T188 w 110"/>
                <a:gd name="T190" fmla="+- 0 534 528"/>
                <a:gd name="T191" fmla="*/ 534 h 152"/>
                <a:gd name="T192" fmla="+- 0 10639 10601"/>
                <a:gd name="T193" fmla="*/ T192 w 110"/>
                <a:gd name="T194" fmla="+- 0 528 528"/>
                <a:gd name="T195" fmla="*/ 528 h 1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</a:cxnLst>
              <a:rect l="0" t="0" r="r" b="b"/>
              <a:pathLst>
                <a:path w="110" h="152">
                  <a:moveTo>
                    <a:pt x="38" y="0"/>
                  </a:moveTo>
                  <a:lnTo>
                    <a:pt x="31" y="1"/>
                  </a:lnTo>
                  <a:lnTo>
                    <a:pt x="29" y="3"/>
                  </a:lnTo>
                  <a:lnTo>
                    <a:pt x="28" y="5"/>
                  </a:lnTo>
                  <a:lnTo>
                    <a:pt x="25" y="16"/>
                  </a:lnTo>
                  <a:lnTo>
                    <a:pt x="26" y="29"/>
                  </a:lnTo>
                  <a:lnTo>
                    <a:pt x="27" y="42"/>
                  </a:lnTo>
                  <a:lnTo>
                    <a:pt x="27" y="55"/>
                  </a:lnTo>
                  <a:lnTo>
                    <a:pt x="26" y="48"/>
                  </a:lnTo>
                  <a:lnTo>
                    <a:pt x="18" y="29"/>
                  </a:lnTo>
                  <a:lnTo>
                    <a:pt x="10" y="17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0"/>
                  </a:lnTo>
                  <a:lnTo>
                    <a:pt x="5" y="51"/>
                  </a:lnTo>
                  <a:lnTo>
                    <a:pt x="13" y="88"/>
                  </a:lnTo>
                  <a:lnTo>
                    <a:pt x="19" y="112"/>
                  </a:lnTo>
                  <a:lnTo>
                    <a:pt x="26" y="131"/>
                  </a:lnTo>
                  <a:lnTo>
                    <a:pt x="34" y="152"/>
                  </a:lnTo>
                  <a:lnTo>
                    <a:pt x="86" y="147"/>
                  </a:lnTo>
                  <a:lnTo>
                    <a:pt x="83" y="136"/>
                  </a:lnTo>
                  <a:lnTo>
                    <a:pt x="84" y="124"/>
                  </a:lnTo>
                  <a:lnTo>
                    <a:pt x="88" y="113"/>
                  </a:lnTo>
                  <a:lnTo>
                    <a:pt x="94" y="102"/>
                  </a:lnTo>
                  <a:lnTo>
                    <a:pt x="100" y="92"/>
                  </a:lnTo>
                  <a:lnTo>
                    <a:pt x="105" y="81"/>
                  </a:lnTo>
                  <a:lnTo>
                    <a:pt x="109" y="70"/>
                  </a:lnTo>
                  <a:lnTo>
                    <a:pt x="110" y="58"/>
                  </a:lnTo>
                  <a:lnTo>
                    <a:pt x="110" y="54"/>
                  </a:lnTo>
                  <a:lnTo>
                    <a:pt x="108" y="49"/>
                  </a:lnTo>
                  <a:lnTo>
                    <a:pt x="100" y="49"/>
                  </a:lnTo>
                  <a:lnTo>
                    <a:pt x="96" y="55"/>
                  </a:lnTo>
                  <a:lnTo>
                    <a:pt x="83" y="74"/>
                  </a:lnTo>
                  <a:lnTo>
                    <a:pt x="82" y="59"/>
                  </a:lnTo>
                  <a:lnTo>
                    <a:pt x="79" y="43"/>
                  </a:lnTo>
                  <a:lnTo>
                    <a:pt x="76" y="28"/>
                  </a:lnTo>
                  <a:lnTo>
                    <a:pt x="71" y="9"/>
                  </a:lnTo>
                  <a:lnTo>
                    <a:pt x="68" y="4"/>
                  </a:lnTo>
                  <a:lnTo>
                    <a:pt x="60" y="5"/>
                  </a:lnTo>
                  <a:lnTo>
                    <a:pt x="58" y="8"/>
                  </a:lnTo>
                  <a:lnTo>
                    <a:pt x="57" y="12"/>
                  </a:lnTo>
                  <a:lnTo>
                    <a:pt x="56" y="21"/>
                  </a:lnTo>
                  <a:lnTo>
                    <a:pt x="57" y="41"/>
                  </a:lnTo>
                  <a:lnTo>
                    <a:pt x="55" y="51"/>
                  </a:lnTo>
                  <a:lnTo>
                    <a:pt x="52" y="40"/>
                  </a:lnTo>
                  <a:lnTo>
                    <a:pt x="50" y="30"/>
                  </a:lnTo>
                  <a:lnTo>
                    <a:pt x="47" y="19"/>
                  </a:lnTo>
                  <a:lnTo>
                    <a:pt x="42" y="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0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2" name="Freeform 63">
              <a:extLst>
                <a:ext uri="{FF2B5EF4-FFF2-40B4-BE49-F238E27FC236}">
                  <a16:creationId xmlns:a16="http://schemas.microsoft.com/office/drawing/2014/main" xmlns="" id="{39D34164-4F75-4402-823B-C6BAD0583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8" y="651"/>
              <a:ext cx="322" cy="289"/>
            </a:xfrm>
            <a:custGeom>
              <a:avLst/>
              <a:gdLst>
                <a:gd name="T0" fmla="+- 0 10690 10628"/>
                <a:gd name="T1" fmla="*/ T0 w 322"/>
                <a:gd name="T2" fmla="+- 0 652 652"/>
                <a:gd name="T3" fmla="*/ 652 h 289"/>
                <a:gd name="T4" fmla="+- 0 10670 10628"/>
                <a:gd name="T5" fmla="*/ T4 w 322"/>
                <a:gd name="T6" fmla="+- 0 658 652"/>
                <a:gd name="T7" fmla="*/ 658 h 289"/>
                <a:gd name="T8" fmla="+- 0 10650 10628"/>
                <a:gd name="T9" fmla="*/ T8 w 322"/>
                <a:gd name="T10" fmla="+- 0 670 652"/>
                <a:gd name="T11" fmla="*/ 670 h 289"/>
                <a:gd name="T12" fmla="+- 0 10635 10628"/>
                <a:gd name="T13" fmla="*/ T12 w 322"/>
                <a:gd name="T14" fmla="+- 0 682 652"/>
                <a:gd name="T15" fmla="*/ 682 h 289"/>
                <a:gd name="T16" fmla="+- 0 10628 10628"/>
                <a:gd name="T17" fmla="*/ T16 w 322"/>
                <a:gd name="T18" fmla="+- 0 688 652"/>
                <a:gd name="T19" fmla="*/ 688 h 289"/>
                <a:gd name="T20" fmla="+- 0 10631 10628"/>
                <a:gd name="T21" fmla="*/ T20 w 322"/>
                <a:gd name="T22" fmla="+- 0 718 652"/>
                <a:gd name="T23" fmla="*/ 718 h 289"/>
                <a:gd name="T24" fmla="+- 0 10642 10628"/>
                <a:gd name="T25" fmla="*/ T24 w 322"/>
                <a:gd name="T26" fmla="+- 0 783 652"/>
                <a:gd name="T27" fmla="*/ 783 h 289"/>
                <a:gd name="T28" fmla="+- 0 10658 10628"/>
                <a:gd name="T29" fmla="*/ T28 w 322"/>
                <a:gd name="T30" fmla="+- 0 848 652"/>
                <a:gd name="T31" fmla="*/ 848 h 289"/>
                <a:gd name="T32" fmla="+- 0 10679 10628"/>
                <a:gd name="T33" fmla="*/ T32 w 322"/>
                <a:gd name="T34" fmla="+- 0 879 652"/>
                <a:gd name="T35" fmla="*/ 879 h 289"/>
                <a:gd name="T36" fmla="+- 0 10719 10628"/>
                <a:gd name="T37" fmla="*/ T36 w 322"/>
                <a:gd name="T38" fmla="+- 0 894 652"/>
                <a:gd name="T39" fmla="*/ 894 h 289"/>
                <a:gd name="T40" fmla="+- 0 10770 10628"/>
                <a:gd name="T41" fmla="*/ T40 w 322"/>
                <a:gd name="T42" fmla="+- 0 919 652"/>
                <a:gd name="T43" fmla="*/ 919 h 289"/>
                <a:gd name="T44" fmla="+- 0 10826 10628"/>
                <a:gd name="T45" fmla="*/ T44 w 322"/>
                <a:gd name="T46" fmla="+- 0 939 652"/>
                <a:gd name="T47" fmla="*/ 939 h 289"/>
                <a:gd name="T48" fmla="+- 0 10881 10628"/>
                <a:gd name="T49" fmla="*/ T48 w 322"/>
                <a:gd name="T50" fmla="+- 0 941 652"/>
                <a:gd name="T51" fmla="*/ 941 h 289"/>
                <a:gd name="T52" fmla="+- 0 10950 10628"/>
                <a:gd name="T53" fmla="*/ T52 w 322"/>
                <a:gd name="T54" fmla="+- 0 816 652"/>
                <a:gd name="T55" fmla="*/ 816 h 289"/>
                <a:gd name="T56" fmla="+- 0 10896 10628"/>
                <a:gd name="T57" fmla="*/ T56 w 322"/>
                <a:gd name="T58" fmla="+- 0 814 652"/>
                <a:gd name="T59" fmla="*/ 814 h 289"/>
                <a:gd name="T60" fmla="+- 0 10829 10628"/>
                <a:gd name="T61" fmla="*/ T60 w 322"/>
                <a:gd name="T62" fmla="+- 0 798 652"/>
                <a:gd name="T63" fmla="*/ 798 h 289"/>
                <a:gd name="T64" fmla="+- 0 10771 10628"/>
                <a:gd name="T65" fmla="*/ T64 w 322"/>
                <a:gd name="T66" fmla="+- 0 779 652"/>
                <a:gd name="T67" fmla="*/ 779 h 289"/>
                <a:gd name="T68" fmla="+- 0 10746 10628"/>
                <a:gd name="T69" fmla="*/ T68 w 322"/>
                <a:gd name="T70" fmla="+- 0 770 652"/>
                <a:gd name="T71" fmla="*/ 770 h 289"/>
                <a:gd name="T72" fmla="+- 0 10740 10628"/>
                <a:gd name="T73" fmla="*/ T72 w 322"/>
                <a:gd name="T74" fmla="+- 0 733 652"/>
                <a:gd name="T75" fmla="*/ 733 h 289"/>
                <a:gd name="T76" fmla="+- 0 10726 10628"/>
                <a:gd name="T77" fmla="*/ T76 w 322"/>
                <a:gd name="T78" fmla="+- 0 701 652"/>
                <a:gd name="T79" fmla="*/ 701 h 289"/>
                <a:gd name="T80" fmla="+- 0 10709 10628"/>
                <a:gd name="T81" fmla="*/ T80 w 322"/>
                <a:gd name="T82" fmla="+- 0 673 652"/>
                <a:gd name="T83" fmla="*/ 673 h 289"/>
                <a:gd name="T84" fmla="+- 0 10690 10628"/>
                <a:gd name="T85" fmla="*/ T84 w 322"/>
                <a:gd name="T86" fmla="+- 0 652 652"/>
                <a:gd name="T87" fmla="*/ 652 h 2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322" h="289">
                  <a:moveTo>
                    <a:pt x="62" y="0"/>
                  </a:moveTo>
                  <a:lnTo>
                    <a:pt x="42" y="6"/>
                  </a:lnTo>
                  <a:lnTo>
                    <a:pt x="22" y="18"/>
                  </a:lnTo>
                  <a:lnTo>
                    <a:pt x="7" y="30"/>
                  </a:lnTo>
                  <a:lnTo>
                    <a:pt x="0" y="36"/>
                  </a:lnTo>
                  <a:lnTo>
                    <a:pt x="3" y="66"/>
                  </a:lnTo>
                  <a:lnTo>
                    <a:pt x="14" y="131"/>
                  </a:lnTo>
                  <a:lnTo>
                    <a:pt x="30" y="196"/>
                  </a:lnTo>
                  <a:lnTo>
                    <a:pt x="51" y="227"/>
                  </a:lnTo>
                  <a:lnTo>
                    <a:pt x="91" y="242"/>
                  </a:lnTo>
                  <a:lnTo>
                    <a:pt x="142" y="267"/>
                  </a:lnTo>
                  <a:lnTo>
                    <a:pt x="198" y="287"/>
                  </a:lnTo>
                  <a:lnTo>
                    <a:pt x="253" y="289"/>
                  </a:lnTo>
                  <a:lnTo>
                    <a:pt x="322" y="164"/>
                  </a:lnTo>
                  <a:lnTo>
                    <a:pt x="268" y="162"/>
                  </a:lnTo>
                  <a:lnTo>
                    <a:pt x="201" y="146"/>
                  </a:lnTo>
                  <a:lnTo>
                    <a:pt x="143" y="127"/>
                  </a:lnTo>
                  <a:lnTo>
                    <a:pt x="118" y="118"/>
                  </a:lnTo>
                  <a:lnTo>
                    <a:pt x="112" y="81"/>
                  </a:lnTo>
                  <a:lnTo>
                    <a:pt x="98" y="49"/>
                  </a:lnTo>
                  <a:lnTo>
                    <a:pt x="81" y="2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EE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3" name="AutoShape 64">
              <a:extLst>
                <a:ext uri="{FF2B5EF4-FFF2-40B4-BE49-F238E27FC236}">
                  <a16:creationId xmlns:a16="http://schemas.microsoft.com/office/drawing/2014/main" xmlns="" id="{65911D20-9975-4141-A3F3-CD327D42F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3" y="1131"/>
              <a:ext cx="533" cy="472"/>
            </a:xfrm>
            <a:custGeom>
              <a:avLst/>
              <a:gdLst>
                <a:gd name="T0" fmla="+- 0 10719 10573"/>
                <a:gd name="T1" fmla="*/ T0 w 533"/>
                <a:gd name="T2" fmla="+- 0 1282 1131"/>
                <a:gd name="T3" fmla="*/ 1282 h 472"/>
                <a:gd name="T4" fmla="+- 0 10589 10573"/>
                <a:gd name="T5" fmla="*/ T4 w 533"/>
                <a:gd name="T6" fmla="+- 0 1274 1131"/>
                <a:gd name="T7" fmla="*/ 1274 h 472"/>
                <a:gd name="T8" fmla="+- 0 10573 10573"/>
                <a:gd name="T9" fmla="*/ T8 w 533"/>
                <a:gd name="T10" fmla="+- 0 1603 1131"/>
                <a:gd name="T11" fmla="*/ 1603 h 472"/>
                <a:gd name="T12" fmla="+- 0 10711 10573"/>
                <a:gd name="T13" fmla="*/ T12 w 533"/>
                <a:gd name="T14" fmla="+- 0 1603 1131"/>
                <a:gd name="T15" fmla="*/ 1603 h 472"/>
                <a:gd name="T16" fmla="+- 0 10719 10573"/>
                <a:gd name="T17" fmla="*/ T16 w 533"/>
                <a:gd name="T18" fmla="+- 0 1282 1131"/>
                <a:gd name="T19" fmla="*/ 1282 h 472"/>
                <a:gd name="T20" fmla="+- 0 11106 10573"/>
                <a:gd name="T21" fmla="*/ T20 w 533"/>
                <a:gd name="T22" fmla="+- 0 1218 1131"/>
                <a:gd name="T23" fmla="*/ 1218 h 472"/>
                <a:gd name="T24" fmla="+- 0 11079 10573"/>
                <a:gd name="T25" fmla="*/ T24 w 533"/>
                <a:gd name="T26" fmla="+- 0 1133 1131"/>
                <a:gd name="T27" fmla="*/ 1133 h 472"/>
                <a:gd name="T28" fmla="+- 0 10820 10573"/>
                <a:gd name="T29" fmla="*/ T28 w 533"/>
                <a:gd name="T30" fmla="+- 0 1131 1131"/>
                <a:gd name="T31" fmla="*/ 1131 h 472"/>
                <a:gd name="T32" fmla="+- 0 10811 10573"/>
                <a:gd name="T33" fmla="*/ T32 w 533"/>
                <a:gd name="T34" fmla="+- 0 1288 1131"/>
                <a:gd name="T35" fmla="*/ 1288 h 472"/>
                <a:gd name="T36" fmla="+- 0 10970 10573"/>
                <a:gd name="T37" fmla="*/ T36 w 533"/>
                <a:gd name="T38" fmla="+- 0 1283 1131"/>
                <a:gd name="T39" fmla="*/ 1283 h 472"/>
                <a:gd name="T40" fmla="+- 0 11061 10573"/>
                <a:gd name="T41" fmla="*/ T40 w 533"/>
                <a:gd name="T42" fmla="+- 0 1279 1131"/>
                <a:gd name="T43" fmla="*/ 1279 h 472"/>
                <a:gd name="T44" fmla="+- 0 11103 10573"/>
                <a:gd name="T45" fmla="*/ T44 w 533"/>
                <a:gd name="T46" fmla="+- 0 1261 1131"/>
                <a:gd name="T47" fmla="*/ 1261 h 472"/>
                <a:gd name="T48" fmla="+- 0 11106 10573"/>
                <a:gd name="T49" fmla="*/ T48 w 533"/>
                <a:gd name="T50" fmla="+- 0 1218 1131"/>
                <a:gd name="T51" fmla="*/ 1218 h 47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533" h="472">
                  <a:moveTo>
                    <a:pt x="146" y="151"/>
                  </a:moveTo>
                  <a:lnTo>
                    <a:pt x="16" y="143"/>
                  </a:lnTo>
                  <a:lnTo>
                    <a:pt x="0" y="472"/>
                  </a:lnTo>
                  <a:lnTo>
                    <a:pt x="138" y="472"/>
                  </a:lnTo>
                  <a:lnTo>
                    <a:pt x="146" y="151"/>
                  </a:lnTo>
                  <a:close/>
                  <a:moveTo>
                    <a:pt x="533" y="87"/>
                  </a:moveTo>
                  <a:lnTo>
                    <a:pt x="506" y="2"/>
                  </a:lnTo>
                  <a:lnTo>
                    <a:pt x="247" y="0"/>
                  </a:lnTo>
                  <a:lnTo>
                    <a:pt x="238" y="157"/>
                  </a:lnTo>
                  <a:lnTo>
                    <a:pt x="397" y="152"/>
                  </a:lnTo>
                  <a:lnTo>
                    <a:pt x="488" y="148"/>
                  </a:lnTo>
                  <a:lnTo>
                    <a:pt x="530" y="130"/>
                  </a:lnTo>
                  <a:lnTo>
                    <a:pt x="533" y="87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4" name="Freeform 65">
              <a:extLst>
                <a:ext uri="{FF2B5EF4-FFF2-40B4-BE49-F238E27FC236}">
                  <a16:creationId xmlns:a16="http://schemas.microsoft.com/office/drawing/2014/main" xmlns="" id="{2151FD4C-CAEC-4B2B-BB1C-BD8391772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" y="1599"/>
              <a:ext cx="191" cy="52"/>
            </a:xfrm>
            <a:custGeom>
              <a:avLst/>
              <a:gdLst>
                <a:gd name="T0" fmla="+- 0 10608 10553"/>
                <a:gd name="T1" fmla="*/ T0 w 191"/>
                <a:gd name="T2" fmla="+- 0 1599 1599"/>
                <a:gd name="T3" fmla="*/ 1599 h 52"/>
                <a:gd name="T4" fmla="+- 0 10581 10553"/>
                <a:gd name="T5" fmla="*/ T4 w 191"/>
                <a:gd name="T6" fmla="+- 0 1603 1599"/>
                <a:gd name="T7" fmla="*/ 1603 h 52"/>
                <a:gd name="T8" fmla="+- 0 10566 10553"/>
                <a:gd name="T9" fmla="*/ T8 w 191"/>
                <a:gd name="T10" fmla="+- 0 1618 1599"/>
                <a:gd name="T11" fmla="*/ 1618 h 52"/>
                <a:gd name="T12" fmla="+- 0 10553 10553"/>
                <a:gd name="T13" fmla="*/ T12 w 191"/>
                <a:gd name="T14" fmla="+- 0 1650 1599"/>
                <a:gd name="T15" fmla="*/ 1650 h 52"/>
                <a:gd name="T16" fmla="+- 0 10743 10553"/>
                <a:gd name="T17" fmla="*/ T16 w 191"/>
                <a:gd name="T18" fmla="+- 0 1651 1599"/>
                <a:gd name="T19" fmla="*/ 1651 h 52"/>
                <a:gd name="T20" fmla="+- 0 10711 10553"/>
                <a:gd name="T21" fmla="*/ T20 w 191"/>
                <a:gd name="T22" fmla="+- 0 1603 1599"/>
                <a:gd name="T23" fmla="*/ 1603 h 52"/>
                <a:gd name="T24" fmla="+- 0 10657 10553"/>
                <a:gd name="T25" fmla="*/ T24 w 191"/>
                <a:gd name="T26" fmla="+- 0 1603 1599"/>
                <a:gd name="T27" fmla="*/ 1603 h 52"/>
                <a:gd name="T28" fmla="+- 0 10608 10553"/>
                <a:gd name="T29" fmla="*/ T28 w 191"/>
                <a:gd name="T30" fmla="+- 0 1599 1599"/>
                <a:gd name="T31" fmla="*/ 1599 h 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91" h="52">
                  <a:moveTo>
                    <a:pt x="55" y="0"/>
                  </a:moveTo>
                  <a:lnTo>
                    <a:pt x="28" y="4"/>
                  </a:lnTo>
                  <a:lnTo>
                    <a:pt x="13" y="19"/>
                  </a:lnTo>
                  <a:lnTo>
                    <a:pt x="0" y="51"/>
                  </a:lnTo>
                  <a:lnTo>
                    <a:pt x="190" y="52"/>
                  </a:lnTo>
                  <a:lnTo>
                    <a:pt x="158" y="4"/>
                  </a:lnTo>
                  <a:lnTo>
                    <a:pt x="104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2BC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5" name="Freeform 66">
              <a:extLst>
                <a:ext uri="{FF2B5EF4-FFF2-40B4-BE49-F238E27FC236}">
                  <a16:creationId xmlns:a16="http://schemas.microsoft.com/office/drawing/2014/main" xmlns="" id="{865AC1CB-833C-4171-84A0-860F475C8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0" y="763"/>
              <a:ext cx="76" cy="59"/>
            </a:xfrm>
            <a:custGeom>
              <a:avLst/>
              <a:gdLst>
                <a:gd name="T0" fmla="+- 0 11005 10930"/>
                <a:gd name="T1" fmla="*/ T0 w 76"/>
                <a:gd name="T2" fmla="+- 0 763 763"/>
                <a:gd name="T3" fmla="*/ 763 h 59"/>
                <a:gd name="T4" fmla="+- 0 10930 10930"/>
                <a:gd name="T5" fmla="*/ T4 w 76"/>
                <a:gd name="T6" fmla="+- 0 777 763"/>
                <a:gd name="T7" fmla="*/ 777 h 59"/>
                <a:gd name="T8" fmla="+- 0 10930 10930"/>
                <a:gd name="T9" fmla="*/ T8 w 76"/>
                <a:gd name="T10" fmla="+- 0 820 763"/>
                <a:gd name="T11" fmla="*/ 820 h 59"/>
                <a:gd name="T12" fmla="+- 0 11005 10930"/>
                <a:gd name="T13" fmla="*/ T12 w 76"/>
                <a:gd name="T14" fmla="+- 0 822 763"/>
                <a:gd name="T15" fmla="*/ 822 h 59"/>
                <a:gd name="T16" fmla="+- 0 11005 10930"/>
                <a:gd name="T17" fmla="*/ T16 w 76"/>
                <a:gd name="T18" fmla="+- 0 763 763"/>
                <a:gd name="T19" fmla="*/ 763 h 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6" h="59">
                  <a:moveTo>
                    <a:pt x="75" y="0"/>
                  </a:moveTo>
                  <a:lnTo>
                    <a:pt x="0" y="14"/>
                  </a:lnTo>
                  <a:lnTo>
                    <a:pt x="0" y="57"/>
                  </a:lnTo>
                  <a:lnTo>
                    <a:pt x="75" y="5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F08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906" name="Freeform 67">
              <a:extLst>
                <a:ext uri="{FF2B5EF4-FFF2-40B4-BE49-F238E27FC236}">
                  <a16:creationId xmlns:a16="http://schemas.microsoft.com/office/drawing/2014/main" xmlns="" id="{F1C432AB-4DDE-4D83-9020-71493664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8" y="801"/>
              <a:ext cx="125" cy="28"/>
            </a:xfrm>
            <a:custGeom>
              <a:avLst/>
              <a:gdLst>
                <a:gd name="T0" fmla="+- 0 11019 10908"/>
                <a:gd name="T1" fmla="*/ T0 w 125"/>
                <a:gd name="T2" fmla="+- 0 802 802"/>
                <a:gd name="T3" fmla="*/ 802 h 28"/>
                <a:gd name="T4" fmla="+- 0 10922 10908"/>
                <a:gd name="T5" fmla="*/ T4 w 125"/>
                <a:gd name="T6" fmla="+- 0 802 802"/>
                <a:gd name="T7" fmla="*/ 802 h 28"/>
                <a:gd name="T8" fmla="+- 0 10908 10908"/>
                <a:gd name="T9" fmla="*/ T8 w 125"/>
                <a:gd name="T10" fmla="+- 0 830 802"/>
                <a:gd name="T11" fmla="*/ 830 h 28"/>
                <a:gd name="T12" fmla="+- 0 11033 10908"/>
                <a:gd name="T13" fmla="*/ T12 w 125"/>
                <a:gd name="T14" fmla="+- 0 830 802"/>
                <a:gd name="T15" fmla="*/ 830 h 28"/>
                <a:gd name="T16" fmla="+- 0 11019 10908"/>
                <a:gd name="T17" fmla="*/ T16 w 125"/>
                <a:gd name="T18" fmla="+- 0 802 802"/>
                <a:gd name="T19" fmla="*/ 802 h 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5" h="28">
                  <a:moveTo>
                    <a:pt x="111" y="0"/>
                  </a:moveTo>
                  <a:lnTo>
                    <a:pt x="14" y="0"/>
                  </a:lnTo>
                  <a:lnTo>
                    <a:pt x="0" y="28"/>
                  </a:lnTo>
                  <a:lnTo>
                    <a:pt x="125" y="28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87110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>
                <a:solidFill>
                  <a:schemeClr val="tx1"/>
                </a:solidFill>
              </a:rPr>
              <a:t>MEDIDAS SANITARIAS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937108" y="1694502"/>
            <a:ext cx="6209782" cy="1615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s-MX" sz="2000" dirty="0">
                <a:solidFill>
                  <a:srgbClr val="FF0000"/>
                </a:solidFill>
              </a:rPr>
              <a:t>3. MEDIDAS DE PREVENCIÓN SANITARIAS VIGENTES</a:t>
            </a:r>
          </a:p>
          <a:p>
            <a:pPr marL="139700" lvl="0" indent="0" algn="just">
              <a:buSzPts val="1400"/>
            </a:pPr>
            <a:r>
              <a:rPr lang="es-ES" sz="2000" b="1" dirty="0">
                <a:solidFill>
                  <a:srgbClr val="0066FF"/>
                </a:solidFill>
                <a:latin typeface="+mn-lt"/>
              </a:rPr>
              <a:t>Ventilación permanente de las salas de clases y espacios comunes</a:t>
            </a:r>
            <a:r>
              <a:rPr lang="es-ES" sz="2000" dirty="0">
                <a:solidFill>
                  <a:srgbClr val="0066FF"/>
                </a:solidFill>
                <a:latin typeface="+mn-lt"/>
              </a:rPr>
              <a:t>, es decir, se debe mantener al menos una ventana o la puerta abierta siempre.</a:t>
            </a:r>
            <a:endParaRPr sz="20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r>
              <a:rPr lang="es-ES" sz="1400" b="1" dirty="0">
                <a:solidFill>
                  <a:srgbClr val="0066FF"/>
                </a:solidFill>
                <a:latin typeface="+mn-lt"/>
              </a:rPr>
              <a:t>       </a:t>
            </a: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r>
              <a:rPr lang="es-ES" sz="2000" b="1" dirty="0">
                <a:solidFill>
                  <a:srgbClr val="0066FF"/>
                </a:solidFill>
                <a:latin typeface="+mn-lt"/>
              </a:rPr>
              <a:t>Uso obligatorio de mascarillas.</a:t>
            </a: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87F51757-4D93-4613-BDC4-0DE0F68E3175}"/>
              </a:ext>
            </a:extLst>
          </p:cNvPr>
          <p:cNvSpPr>
            <a:spLocks/>
          </p:cNvSpPr>
          <p:nvPr/>
        </p:nvSpPr>
        <p:spPr bwMode="auto">
          <a:xfrm>
            <a:off x="812355" y="3563431"/>
            <a:ext cx="192087" cy="282575"/>
          </a:xfrm>
          <a:custGeom>
            <a:avLst/>
            <a:gdLst>
              <a:gd name="T0" fmla="+- 0 9098 9018"/>
              <a:gd name="T1" fmla="*/ T0 w 302"/>
              <a:gd name="T2" fmla="+- 0 273 273"/>
              <a:gd name="T3" fmla="*/ 273 h 446"/>
              <a:gd name="T4" fmla="+- 0 9068 9018"/>
              <a:gd name="T5" fmla="*/ T4 w 302"/>
              <a:gd name="T6" fmla="+- 0 278 273"/>
              <a:gd name="T7" fmla="*/ 278 h 446"/>
              <a:gd name="T8" fmla="+- 0 9042 9018"/>
              <a:gd name="T9" fmla="*/ T8 w 302"/>
              <a:gd name="T10" fmla="+- 0 296 273"/>
              <a:gd name="T11" fmla="*/ 296 h 446"/>
              <a:gd name="T12" fmla="+- 0 9024 9018"/>
              <a:gd name="T13" fmla="*/ T12 w 302"/>
              <a:gd name="T14" fmla="+- 0 322 273"/>
              <a:gd name="T15" fmla="*/ 322 h 446"/>
              <a:gd name="T16" fmla="+- 0 9018 9018"/>
              <a:gd name="T17" fmla="*/ T16 w 302"/>
              <a:gd name="T18" fmla="+- 0 352 273"/>
              <a:gd name="T19" fmla="*/ 352 h 446"/>
              <a:gd name="T20" fmla="+- 0 9024 9018"/>
              <a:gd name="T21" fmla="*/ T20 w 302"/>
              <a:gd name="T22" fmla="+- 0 382 273"/>
              <a:gd name="T23" fmla="*/ 382 h 446"/>
              <a:gd name="T24" fmla="+- 0 9042 9018"/>
              <a:gd name="T25" fmla="*/ T24 w 302"/>
              <a:gd name="T26" fmla="+- 0 408 273"/>
              <a:gd name="T27" fmla="*/ 408 h 446"/>
              <a:gd name="T28" fmla="+- 0 9129 9018"/>
              <a:gd name="T29" fmla="*/ T28 w 302"/>
              <a:gd name="T30" fmla="+- 0 495 273"/>
              <a:gd name="T31" fmla="*/ 495 h 446"/>
              <a:gd name="T32" fmla="+- 0 9042 9018"/>
              <a:gd name="T33" fmla="*/ T32 w 302"/>
              <a:gd name="T34" fmla="+- 0 583 273"/>
              <a:gd name="T35" fmla="*/ 583 h 446"/>
              <a:gd name="T36" fmla="+- 0 9024 9018"/>
              <a:gd name="T37" fmla="*/ T36 w 302"/>
              <a:gd name="T38" fmla="+- 0 609 273"/>
              <a:gd name="T39" fmla="*/ 609 h 446"/>
              <a:gd name="T40" fmla="+- 0 9018 9018"/>
              <a:gd name="T41" fmla="*/ T40 w 302"/>
              <a:gd name="T42" fmla="+- 0 639 273"/>
              <a:gd name="T43" fmla="*/ 639 h 446"/>
              <a:gd name="T44" fmla="+- 0 9024 9018"/>
              <a:gd name="T45" fmla="*/ T44 w 302"/>
              <a:gd name="T46" fmla="+- 0 669 273"/>
              <a:gd name="T47" fmla="*/ 669 h 446"/>
              <a:gd name="T48" fmla="+- 0 9042 9018"/>
              <a:gd name="T49" fmla="*/ T48 w 302"/>
              <a:gd name="T50" fmla="+- 0 695 273"/>
              <a:gd name="T51" fmla="*/ 695 h 446"/>
              <a:gd name="T52" fmla="+- 0 9068 9018"/>
              <a:gd name="T53" fmla="*/ T52 w 302"/>
              <a:gd name="T54" fmla="+- 0 712 273"/>
              <a:gd name="T55" fmla="*/ 712 h 446"/>
              <a:gd name="T56" fmla="+- 0 9098 9018"/>
              <a:gd name="T57" fmla="*/ T56 w 302"/>
              <a:gd name="T58" fmla="+- 0 718 273"/>
              <a:gd name="T59" fmla="*/ 718 h 446"/>
              <a:gd name="T60" fmla="+- 0 9128 9018"/>
              <a:gd name="T61" fmla="*/ T60 w 302"/>
              <a:gd name="T62" fmla="+- 0 712 273"/>
              <a:gd name="T63" fmla="*/ 712 h 446"/>
              <a:gd name="T64" fmla="+- 0 9302 9018"/>
              <a:gd name="T65" fmla="*/ T64 w 302"/>
              <a:gd name="T66" fmla="+- 0 547 273"/>
              <a:gd name="T67" fmla="*/ 547 h 446"/>
              <a:gd name="T68" fmla="+- 0 9320 9018"/>
              <a:gd name="T69" fmla="*/ T68 w 302"/>
              <a:gd name="T70" fmla="+- 0 488 273"/>
              <a:gd name="T71" fmla="*/ 488 h 446"/>
              <a:gd name="T72" fmla="+- 0 9314 9018"/>
              <a:gd name="T73" fmla="*/ T72 w 302"/>
              <a:gd name="T74" fmla="+- 0 464 273"/>
              <a:gd name="T75" fmla="*/ 464 h 446"/>
              <a:gd name="T76" fmla="+- 0 9300 9018"/>
              <a:gd name="T77" fmla="*/ T76 w 302"/>
              <a:gd name="T78" fmla="+- 0 442 273"/>
              <a:gd name="T79" fmla="*/ 442 h 446"/>
              <a:gd name="T80" fmla="+- 0 9154 9018"/>
              <a:gd name="T81" fmla="*/ T80 w 302"/>
              <a:gd name="T82" fmla="+- 0 296 273"/>
              <a:gd name="T83" fmla="*/ 296 h 446"/>
              <a:gd name="T84" fmla="+- 0 9128 9018"/>
              <a:gd name="T85" fmla="*/ T84 w 302"/>
              <a:gd name="T86" fmla="+- 0 278 273"/>
              <a:gd name="T87" fmla="*/ 278 h 446"/>
              <a:gd name="T88" fmla="+- 0 9098 9018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4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4" y="135"/>
                </a:lnTo>
                <a:lnTo>
                  <a:pt x="111" y="222"/>
                </a:lnTo>
                <a:lnTo>
                  <a:pt x="24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4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EB5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7FD9E44B-3698-4097-8862-61FCB1B34650}"/>
              </a:ext>
            </a:extLst>
          </p:cNvPr>
          <p:cNvSpPr>
            <a:spLocks/>
          </p:cNvSpPr>
          <p:nvPr/>
        </p:nvSpPr>
        <p:spPr bwMode="auto">
          <a:xfrm>
            <a:off x="812356" y="2347961"/>
            <a:ext cx="192087" cy="282575"/>
          </a:xfrm>
          <a:custGeom>
            <a:avLst/>
            <a:gdLst>
              <a:gd name="T0" fmla="+- 0 10421 10342"/>
              <a:gd name="T1" fmla="*/ T0 w 302"/>
              <a:gd name="T2" fmla="+- 0 273 273"/>
              <a:gd name="T3" fmla="*/ 273 h 446"/>
              <a:gd name="T4" fmla="+- 0 10391 10342"/>
              <a:gd name="T5" fmla="*/ T4 w 302"/>
              <a:gd name="T6" fmla="+- 0 278 273"/>
              <a:gd name="T7" fmla="*/ 278 h 446"/>
              <a:gd name="T8" fmla="+- 0 10365 10342"/>
              <a:gd name="T9" fmla="*/ T8 w 302"/>
              <a:gd name="T10" fmla="+- 0 296 273"/>
              <a:gd name="T11" fmla="*/ 296 h 446"/>
              <a:gd name="T12" fmla="+- 0 10347 10342"/>
              <a:gd name="T13" fmla="*/ T12 w 302"/>
              <a:gd name="T14" fmla="+- 0 322 273"/>
              <a:gd name="T15" fmla="*/ 322 h 446"/>
              <a:gd name="T16" fmla="+- 0 10342 10342"/>
              <a:gd name="T17" fmla="*/ T16 w 302"/>
              <a:gd name="T18" fmla="+- 0 352 273"/>
              <a:gd name="T19" fmla="*/ 352 h 446"/>
              <a:gd name="T20" fmla="+- 0 10347 10342"/>
              <a:gd name="T21" fmla="*/ T20 w 302"/>
              <a:gd name="T22" fmla="+- 0 382 273"/>
              <a:gd name="T23" fmla="*/ 382 h 446"/>
              <a:gd name="T24" fmla="+- 0 10365 10342"/>
              <a:gd name="T25" fmla="*/ T24 w 302"/>
              <a:gd name="T26" fmla="+- 0 408 273"/>
              <a:gd name="T27" fmla="*/ 408 h 446"/>
              <a:gd name="T28" fmla="+- 0 10452 10342"/>
              <a:gd name="T29" fmla="*/ T28 w 302"/>
              <a:gd name="T30" fmla="+- 0 495 273"/>
              <a:gd name="T31" fmla="*/ 495 h 446"/>
              <a:gd name="T32" fmla="+- 0 10365 10342"/>
              <a:gd name="T33" fmla="*/ T32 w 302"/>
              <a:gd name="T34" fmla="+- 0 583 273"/>
              <a:gd name="T35" fmla="*/ 583 h 446"/>
              <a:gd name="T36" fmla="+- 0 10347 10342"/>
              <a:gd name="T37" fmla="*/ T36 w 302"/>
              <a:gd name="T38" fmla="+- 0 609 273"/>
              <a:gd name="T39" fmla="*/ 609 h 446"/>
              <a:gd name="T40" fmla="+- 0 10342 10342"/>
              <a:gd name="T41" fmla="*/ T40 w 302"/>
              <a:gd name="T42" fmla="+- 0 639 273"/>
              <a:gd name="T43" fmla="*/ 639 h 446"/>
              <a:gd name="T44" fmla="+- 0 10347 10342"/>
              <a:gd name="T45" fmla="*/ T44 w 302"/>
              <a:gd name="T46" fmla="+- 0 669 273"/>
              <a:gd name="T47" fmla="*/ 669 h 446"/>
              <a:gd name="T48" fmla="+- 0 10365 10342"/>
              <a:gd name="T49" fmla="*/ T48 w 302"/>
              <a:gd name="T50" fmla="+- 0 695 273"/>
              <a:gd name="T51" fmla="*/ 695 h 446"/>
              <a:gd name="T52" fmla="+- 0 10391 10342"/>
              <a:gd name="T53" fmla="*/ T52 w 302"/>
              <a:gd name="T54" fmla="+- 0 712 273"/>
              <a:gd name="T55" fmla="*/ 712 h 446"/>
              <a:gd name="T56" fmla="+- 0 10421 10342"/>
              <a:gd name="T57" fmla="*/ T56 w 302"/>
              <a:gd name="T58" fmla="+- 0 718 273"/>
              <a:gd name="T59" fmla="*/ 718 h 446"/>
              <a:gd name="T60" fmla="+- 0 10451 10342"/>
              <a:gd name="T61" fmla="*/ T60 w 302"/>
              <a:gd name="T62" fmla="+- 0 712 273"/>
              <a:gd name="T63" fmla="*/ 712 h 446"/>
              <a:gd name="T64" fmla="+- 0 10625 10342"/>
              <a:gd name="T65" fmla="*/ T64 w 302"/>
              <a:gd name="T66" fmla="+- 0 547 273"/>
              <a:gd name="T67" fmla="*/ 547 h 446"/>
              <a:gd name="T68" fmla="+- 0 10644 10342"/>
              <a:gd name="T69" fmla="*/ T68 w 302"/>
              <a:gd name="T70" fmla="+- 0 488 273"/>
              <a:gd name="T71" fmla="*/ 488 h 446"/>
              <a:gd name="T72" fmla="+- 0 10637 10342"/>
              <a:gd name="T73" fmla="*/ T72 w 302"/>
              <a:gd name="T74" fmla="+- 0 464 273"/>
              <a:gd name="T75" fmla="*/ 464 h 446"/>
              <a:gd name="T76" fmla="+- 0 10623 10342"/>
              <a:gd name="T77" fmla="*/ T76 w 302"/>
              <a:gd name="T78" fmla="+- 0 442 273"/>
              <a:gd name="T79" fmla="*/ 442 h 446"/>
              <a:gd name="T80" fmla="+- 0 10477 10342"/>
              <a:gd name="T81" fmla="*/ T80 w 302"/>
              <a:gd name="T82" fmla="+- 0 296 273"/>
              <a:gd name="T83" fmla="*/ 296 h 446"/>
              <a:gd name="T84" fmla="+- 0 10451 10342"/>
              <a:gd name="T85" fmla="*/ T84 w 302"/>
              <a:gd name="T86" fmla="+- 0 278 273"/>
              <a:gd name="T87" fmla="*/ 278 h 446"/>
              <a:gd name="T88" fmla="+- 0 10421 10342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5" y="49"/>
                </a:lnTo>
                <a:lnTo>
                  <a:pt x="0" y="79"/>
                </a:lnTo>
                <a:lnTo>
                  <a:pt x="5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5" y="336"/>
                </a:lnTo>
                <a:lnTo>
                  <a:pt x="0" y="366"/>
                </a:lnTo>
                <a:lnTo>
                  <a:pt x="5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3" y="274"/>
                </a:lnTo>
                <a:lnTo>
                  <a:pt x="302" y="215"/>
                </a:lnTo>
                <a:lnTo>
                  <a:pt x="295" y="191"/>
                </a:lnTo>
                <a:lnTo>
                  <a:pt x="281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01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xmlns="" id="{F7FBAFE3-5E9B-4B61-BD2E-98B8C6FCBAB6}"/>
              </a:ext>
            </a:extLst>
          </p:cNvPr>
          <p:cNvGrpSpPr>
            <a:grpSpLocks/>
          </p:cNvGrpSpPr>
          <p:nvPr/>
        </p:nvGrpSpPr>
        <p:grpSpPr bwMode="auto">
          <a:xfrm>
            <a:off x="6902343" y="1777654"/>
            <a:ext cx="1172247" cy="1258263"/>
            <a:chOff x="9308" y="380"/>
            <a:chExt cx="1486" cy="1426"/>
          </a:xfrm>
        </p:grpSpPr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xmlns="" id="{2C35602B-7F08-4A84-93D8-851D900FE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4" y="451"/>
              <a:ext cx="1066" cy="1320"/>
            </a:xfrm>
            <a:prstGeom prst="rect">
              <a:avLst/>
            </a:pr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837BB410-FD0D-4580-AA45-A3DABC5CC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" y="786"/>
              <a:ext cx="924" cy="985"/>
            </a:xfrm>
            <a:custGeom>
              <a:avLst/>
              <a:gdLst>
                <a:gd name="T0" fmla="+- 0 10614 9726"/>
                <a:gd name="T1" fmla="*/ T0 w 924"/>
                <a:gd name="T2" fmla="+- 0 787 787"/>
                <a:gd name="T3" fmla="*/ 787 h 985"/>
                <a:gd name="T4" fmla="+- 0 9761 9726"/>
                <a:gd name="T5" fmla="*/ T4 w 924"/>
                <a:gd name="T6" fmla="+- 0 787 787"/>
                <a:gd name="T7" fmla="*/ 787 h 985"/>
                <a:gd name="T8" fmla="+- 0 9747 9726"/>
                <a:gd name="T9" fmla="*/ T8 w 924"/>
                <a:gd name="T10" fmla="+- 0 790 787"/>
                <a:gd name="T11" fmla="*/ 790 h 985"/>
                <a:gd name="T12" fmla="+- 0 9736 9726"/>
                <a:gd name="T13" fmla="*/ T12 w 924"/>
                <a:gd name="T14" fmla="+- 0 798 787"/>
                <a:gd name="T15" fmla="*/ 798 h 985"/>
                <a:gd name="T16" fmla="+- 0 9729 9726"/>
                <a:gd name="T17" fmla="*/ T16 w 924"/>
                <a:gd name="T18" fmla="+- 0 811 787"/>
                <a:gd name="T19" fmla="*/ 811 h 985"/>
                <a:gd name="T20" fmla="+- 0 9726 9726"/>
                <a:gd name="T21" fmla="*/ T20 w 924"/>
                <a:gd name="T22" fmla="+- 0 827 787"/>
                <a:gd name="T23" fmla="*/ 827 h 985"/>
                <a:gd name="T24" fmla="+- 0 9726 9726"/>
                <a:gd name="T25" fmla="*/ T24 w 924"/>
                <a:gd name="T26" fmla="+- 0 1771 787"/>
                <a:gd name="T27" fmla="*/ 1771 h 985"/>
                <a:gd name="T28" fmla="+- 0 10649 9726"/>
                <a:gd name="T29" fmla="*/ T28 w 924"/>
                <a:gd name="T30" fmla="+- 0 1771 787"/>
                <a:gd name="T31" fmla="*/ 1771 h 985"/>
                <a:gd name="T32" fmla="+- 0 10649 9726"/>
                <a:gd name="T33" fmla="*/ T32 w 924"/>
                <a:gd name="T34" fmla="+- 0 827 787"/>
                <a:gd name="T35" fmla="*/ 827 h 985"/>
                <a:gd name="T36" fmla="+- 0 10647 9726"/>
                <a:gd name="T37" fmla="*/ T36 w 924"/>
                <a:gd name="T38" fmla="+- 0 811 787"/>
                <a:gd name="T39" fmla="*/ 811 h 985"/>
                <a:gd name="T40" fmla="+- 0 10639 9726"/>
                <a:gd name="T41" fmla="*/ T40 w 924"/>
                <a:gd name="T42" fmla="+- 0 798 787"/>
                <a:gd name="T43" fmla="*/ 798 h 985"/>
                <a:gd name="T44" fmla="+- 0 10628 9726"/>
                <a:gd name="T45" fmla="*/ T44 w 924"/>
                <a:gd name="T46" fmla="+- 0 790 787"/>
                <a:gd name="T47" fmla="*/ 790 h 985"/>
                <a:gd name="T48" fmla="+- 0 10614 9726"/>
                <a:gd name="T49" fmla="*/ T48 w 924"/>
                <a:gd name="T50" fmla="+- 0 787 787"/>
                <a:gd name="T51" fmla="*/ 787 h 9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924" h="985">
                  <a:moveTo>
                    <a:pt x="888" y="0"/>
                  </a:moveTo>
                  <a:lnTo>
                    <a:pt x="35" y="0"/>
                  </a:lnTo>
                  <a:lnTo>
                    <a:pt x="21" y="3"/>
                  </a:lnTo>
                  <a:lnTo>
                    <a:pt x="10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984"/>
                  </a:lnTo>
                  <a:lnTo>
                    <a:pt x="923" y="984"/>
                  </a:lnTo>
                  <a:lnTo>
                    <a:pt x="923" y="40"/>
                  </a:lnTo>
                  <a:lnTo>
                    <a:pt x="921" y="24"/>
                  </a:lnTo>
                  <a:lnTo>
                    <a:pt x="913" y="11"/>
                  </a:lnTo>
                  <a:lnTo>
                    <a:pt x="902" y="3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EE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7183" name="Picture 15">
              <a:extLst>
                <a:ext uri="{FF2B5EF4-FFF2-40B4-BE49-F238E27FC236}">
                  <a16:creationId xmlns:a16="http://schemas.microsoft.com/office/drawing/2014/main" xmlns="" id="{B66128CC-91B8-4224-806D-FEED502C7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" y="1166"/>
              <a:ext cx="356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xmlns="" id="{71F4841E-7B8B-4971-97A3-405453B78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2" y="1495"/>
              <a:ext cx="496" cy="285"/>
            </a:xfrm>
            <a:custGeom>
              <a:avLst/>
              <a:gdLst>
                <a:gd name="T0" fmla="+- 0 10577 10082"/>
                <a:gd name="T1" fmla="*/ T0 w 496"/>
                <a:gd name="T2" fmla="+- 0 1495 1495"/>
                <a:gd name="T3" fmla="*/ 1495 h 285"/>
                <a:gd name="T4" fmla="+- 0 10082 10082"/>
                <a:gd name="T5" fmla="*/ T4 w 496"/>
                <a:gd name="T6" fmla="+- 0 1495 1495"/>
                <a:gd name="T7" fmla="*/ 1495 h 285"/>
                <a:gd name="T8" fmla="+- 0 10153 10082"/>
                <a:gd name="T9" fmla="*/ T8 w 496"/>
                <a:gd name="T10" fmla="+- 0 1779 1495"/>
                <a:gd name="T11" fmla="*/ 1779 h 285"/>
                <a:gd name="T12" fmla="+- 0 10506 10082"/>
                <a:gd name="T13" fmla="*/ T12 w 496"/>
                <a:gd name="T14" fmla="+- 0 1779 1495"/>
                <a:gd name="T15" fmla="*/ 1779 h 285"/>
                <a:gd name="T16" fmla="+- 0 10577 10082"/>
                <a:gd name="T17" fmla="*/ T16 w 496"/>
                <a:gd name="T18" fmla="+- 0 1495 1495"/>
                <a:gd name="T19" fmla="*/ 1495 h 2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96" h="285">
                  <a:moveTo>
                    <a:pt x="495" y="0"/>
                  </a:moveTo>
                  <a:lnTo>
                    <a:pt x="0" y="0"/>
                  </a:lnTo>
                  <a:lnTo>
                    <a:pt x="71" y="284"/>
                  </a:lnTo>
                  <a:lnTo>
                    <a:pt x="424" y="284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290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xmlns="" id="{368D29B1-68D2-4660-89D8-BEB1BEAB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" y="1450"/>
              <a:ext cx="569" cy="72"/>
            </a:xfrm>
            <a:prstGeom prst="rect">
              <a:avLst/>
            </a:pr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xmlns="" id="{EA9BFEE7-3351-416B-B2EE-634C25616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5" y="451"/>
              <a:ext cx="924" cy="356"/>
            </a:xfrm>
            <a:prstGeom prst="rect">
              <a:avLst/>
            </a:prstGeom>
            <a:solidFill>
              <a:srgbClr val="EEF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3" name="AutoShape 19">
              <a:extLst>
                <a:ext uri="{FF2B5EF4-FFF2-40B4-BE49-F238E27FC236}">
                  <a16:creationId xmlns:a16="http://schemas.microsoft.com/office/drawing/2014/main" xmlns="" id="{1F1A388F-E704-48D6-9038-25854810E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1" y="380"/>
              <a:ext cx="1213" cy="1426"/>
            </a:xfrm>
            <a:custGeom>
              <a:avLst/>
              <a:gdLst>
                <a:gd name="T0" fmla="+- 0 10720 9581"/>
                <a:gd name="T1" fmla="*/ T0 w 1213"/>
                <a:gd name="T2" fmla="+- 0 451 380"/>
                <a:gd name="T3" fmla="*/ 451 h 1426"/>
                <a:gd name="T4" fmla="+- 0 10715 9581"/>
                <a:gd name="T5" fmla="*/ T4 w 1213"/>
                <a:gd name="T6" fmla="+- 0 424 380"/>
                <a:gd name="T7" fmla="*/ 424 h 1426"/>
                <a:gd name="T8" fmla="+- 0 10700 9581"/>
                <a:gd name="T9" fmla="*/ T8 w 1213"/>
                <a:gd name="T10" fmla="+- 0 401 380"/>
                <a:gd name="T11" fmla="*/ 401 h 1426"/>
                <a:gd name="T12" fmla="+- 0 10677 9581"/>
                <a:gd name="T13" fmla="*/ T12 w 1213"/>
                <a:gd name="T14" fmla="+- 0 386 380"/>
                <a:gd name="T15" fmla="*/ 386 h 1426"/>
                <a:gd name="T16" fmla="+- 0 10649 9581"/>
                <a:gd name="T17" fmla="*/ T16 w 1213"/>
                <a:gd name="T18" fmla="+- 0 380 380"/>
                <a:gd name="T19" fmla="*/ 380 h 1426"/>
                <a:gd name="T20" fmla="+- 0 9726 9581"/>
                <a:gd name="T21" fmla="*/ T20 w 1213"/>
                <a:gd name="T22" fmla="+- 0 380 380"/>
                <a:gd name="T23" fmla="*/ 380 h 1426"/>
                <a:gd name="T24" fmla="+- 0 9698 9581"/>
                <a:gd name="T25" fmla="*/ T24 w 1213"/>
                <a:gd name="T26" fmla="+- 0 386 380"/>
                <a:gd name="T27" fmla="*/ 386 h 1426"/>
                <a:gd name="T28" fmla="+- 0 9676 9581"/>
                <a:gd name="T29" fmla="*/ T28 w 1213"/>
                <a:gd name="T30" fmla="+- 0 401 380"/>
                <a:gd name="T31" fmla="*/ 401 h 1426"/>
                <a:gd name="T32" fmla="+- 0 9660 9581"/>
                <a:gd name="T33" fmla="*/ T32 w 1213"/>
                <a:gd name="T34" fmla="+- 0 424 380"/>
                <a:gd name="T35" fmla="*/ 424 h 1426"/>
                <a:gd name="T36" fmla="+- 0 9655 9581"/>
                <a:gd name="T37" fmla="*/ T36 w 1213"/>
                <a:gd name="T38" fmla="+- 0 451 380"/>
                <a:gd name="T39" fmla="*/ 451 h 1426"/>
                <a:gd name="T40" fmla="+- 0 10152 9581"/>
                <a:gd name="T41" fmla="*/ T40 w 1213"/>
                <a:gd name="T42" fmla="+- 0 451 380"/>
                <a:gd name="T43" fmla="*/ 451 h 1426"/>
                <a:gd name="T44" fmla="+- 0 10152 9581"/>
                <a:gd name="T45" fmla="*/ T44 w 1213"/>
                <a:gd name="T46" fmla="+- 0 771 380"/>
                <a:gd name="T47" fmla="*/ 771 h 1426"/>
                <a:gd name="T48" fmla="+- 0 9695 9581"/>
                <a:gd name="T49" fmla="*/ T48 w 1213"/>
                <a:gd name="T50" fmla="+- 0 771 380"/>
                <a:gd name="T51" fmla="*/ 771 h 1426"/>
                <a:gd name="T52" fmla="+- 0 9695 9581"/>
                <a:gd name="T53" fmla="*/ T52 w 1213"/>
                <a:gd name="T54" fmla="+- 0 842 380"/>
                <a:gd name="T55" fmla="*/ 842 h 1426"/>
                <a:gd name="T56" fmla="+- 0 10685 9581"/>
                <a:gd name="T57" fmla="*/ T56 w 1213"/>
                <a:gd name="T58" fmla="+- 0 842 380"/>
                <a:gd name="T59" fmla="*/ 842 h 1426"/>
                <a:gd name="T60" fmla="+- 0 10685 9581"/>
                <a:gd name="T61" fmla="*/ T60 w 1213"/>
                <a:gd name="T62" fmla="+- 0 771 380"/>
                <a:gd name="T63" fmla="*/ 771 h 1426"/>
                <a:gd name="T64" fmla="+- 0 10223 9581"/>
                <a:gd name="T65" fmla="*/ T64 w 1213"/>
                <a:gd name="T66" fmla="+- 0 771 380"/>
                <a:gd name="T67" fmla="*/ 771 h 1426"/>
                <a:gd name="T68" fmla="+- 0 10223 9581"/>
                <a:gd name="T69" fmla="*/ T68 w 1213"/>
                <a:gd name="T70" fmla="+- 0 451 380"/>
                <a:gd name="T71" fmla="*/ 451 h 1426"/>
                <a:gd name="T72" fmla="+- 0 10720 9581"/>
                <a:gd name="T73" fmla="*/ T72 w 1213"/>
                <a:gd name="T74" fmla="+- 0 451 380"/>
                <a:gd name="T75" fmla="*/ 451 h 1426"/>
                <a:gd name="T76" fmla="+- 0 10794 9581"/>
                <a:gd name="T77" fmla="*/ T76 w 1213"/>
                <a:gd name="T78" fmla="+- 0 1771 380"/>
                <a:gd name="T79" fmla="*/ 1771 h 1426"/>
                <a:gd name="T80" fmla="+- 0 10791 9581"/>
                <a:gd name="T81" fmla="*/ T80 w 1213"/>
                <a:gd name="T82" fmla="+- 0 1757 380"/>
                <a:gd name="T83" fmla="*/ 1757 h 1426"/>
                <a:gd name="T84" fmla="+- 0 10783 9581"/>
                <a:gd name="T85" fmla="*/ T84 w 1213"/>
                <a:gd name="T86" fmla="+- 0 1745 380"/>
                <a:gd name="T87" fmla="*/ 1745 h 1426"/>
                <a:gd name="T88" fmla="+- 0 10772 9581"/>
                <a:gd name="T89" fmla="*/ T88 w 1213"/>
                <a:gd name="T90" fmla="+- 0 1738 380"/>
                <a:gd name="T91" fmla="*/ 1738 h 1426"/>
                <a:gd name="T92" fmla="+- 0 10758 9581"/>
                <a:gd name="T93" fmla="*/ T92 w 1213"/>
                <a:gd name="T94" fmla="+- 0 1735 380"/>
                <a:gd name="T95" fmla="*/ 1735 h 1426"/>
                <a:gd name="T96" fmla="+- 0 9617 9581"/>
                <a:gd name="T97" fmla="*/ T96 w 1213"/>
                <a:gd name="T98" fmla="+- 0 1735 380"/>
                <a:gd name="T99" fmla="*/ 1735 h 1426"/>
                <a:gd name="T100" fmla="+- 0 9603 9581"/>
                <a:gd name="T101" fmla="*/ T100 w 1213"/>
                <a:gd name="T102" fmla="+- 0 1738 380"/>
                <a:gd name="T103" fmla="*/ 1738 h 1426"/>
                <a:gd name="T104" fmla="+- 0 9592 9581"/>
                <a:gd name="T105" fmla="*/ T104 w 1213"/>
                <a:gd name="T106" fmla="+- 0 1745 380"/>
                <a:gd name="T107" fmla="*/ 1745 h 1426"/>
                <a:gd name="T108" fmla="+- 0 9584 9581"/>
                <a:gd name="T109" fmla="*/ T108 w 1213"/>
                <a:gd name="T110" fmla="+- 0 1757 380"/>
                <a:gd name="T111" fmla="*/ 1757 h 1426"/>
                <a:gd name="T112" fmla="+- 0 9581 9581"/>
                <a:gd name="T113" fmla="*/ T112 w 1213"/>
                <a:gd name="T114" fmla="+- 0 1771 380"/>
                <a:gd name="T115" fmla="*/ 1771 h 1426"/>
                <a:gd name="T116" fmla="+- 0 9584 9581"/>
                <a:gd name="T117" fmla="*/ T116 w 1213"/>
                <a:gd name="T118" fmla="+- 0 1784 380"/>
                <a:gd name="T119" fmla="*/ 1784 h 1426"/>
                <a:gd name="T120" fmla="+- 0 9592 9581"/>
                <a:gd name="T121" fmla="*/ T120 w 1213"/>
                <a:gd name="T122" fmla="+- 0 1796 380"/>
                <a:gd name="T123" fmla="*/ 1796 h 1426"/>
                <a:gd name="T124" fmla="+- 0 9603 9581"/>
                <a:gd name="T125" fmla="*/ T124 w 1213"/>
                <a:gd name="T126" fmla="+- 0 1803 380"/>
                <a:gd name="T127" fmla="*/ 1803 h 1426"/>
                <a:gd name="T128" fmla="+- 0 9617 9581"/>
                <a:gd name="T129" fmla="*/ T128 w 1213"/>
                <a:gd name="T130" fmla="+- 0 1806 380"/>
                <a:gd name="T131" fmla="*/ 1806 h 1426"/>
                <a:gd name="T132" fmla="+- 0 10758 9581"/>
                <a:gd name="T133" fmla="*/ T132 w 1213"/>
                <a:gd name="T134" fmla="+- 0 1806 380"/>
                <a:gd name="T135" fmla="*/ 1806 h 1426"/>
                <a:gd name="T136" fmla="+- 0 10772 9581"/>
                <a:gd name="T137" fmla="*/ T136 w 1213"/>
                <a:gd name="T138" fmla="+- 0 1803 380"/>
                <a:gd name="T139" fmla="*/ 1803 h 1426"/>
                <a:gd name="T140" fmla="+- 0 10783 9581"/>
                <a:gd name="T141" fmla="*/ T140 w 1213"/>
                <a:gd name="T142" fmla="+- 0 1796 380"/>
                <a:gd name="T143" fmla="*/ 1796 h 1426"/>
                <a:gd name="T144" fmla="+- 0 10791 9581"/>
                <a:gd name="T145" fmla="*/ T144 w 1213"/>
                <a:gd name="T146" fmla="+- 0 1784 380"/>
                <a:gd name="T147" fmla="*/ 1784 h 1426"/>
                <a:gd name="T148" fmla="+- 0 10794 9581"/>
                <a:gd name="T149" fmla="*/ T148 w 1213"/>
                <a:gd name="T150" fmla="+- 0 1771 380"/>
                <a:gd name="T151" fmla="*/ 1771 h 14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</a:cxnLst>
              <a:rect l="0" t="0" r="r" b="b"/>
              <a:pathLst>
                <a:path w="1213" h="1426">
                  <a:moveTo>
                    <a:pt x="1139" y="71"/>
                  </a:moveTo>
                  <a:lnTo>
                    <a:pt x="1134" y="44"/>
                  </a:lnTo>
                  <a:lnTo>
                    <a:pt x="1119" y="21"/>
                  </a:lnTo>
                  <a:lnTo>
                    <a:pt x="1096" y="6"/>
                  </a:lnTo>
                  <a:lnTo>
                    <a:pt x="1068" y="0"/>
                  </a:lnTo>
                  <a:lnTo>
                    <a:pt x="145" y="0"/>
                  </a:lnTo>
                  <a:lnTo>
                    <a:pt x="117" y="6"/>
                  </a:lnTo>
                  <a:lnTo>
                    <a:pt x="95" y="21"/>
                  </a:lnTo>
                  <a:lnTo>
                    <a:pt x="79" y="44"/>
                  </a:lnTo>
                  <a:lnTo>
                    <a:pt x="74" y="71"/>
                  </a:lnTo>
                  <a:lnTo>
                    <a:pt x="571" y="71"/>
                  </a:lnTo>
                  <a:lnTo>
                    <a:pt x="571" y="391"/>
                  </a:lnTo>
                  <a:lnTo>
                    <a:pt x="114" y="391"/>
                  </a:lnTo>
                  <a:lnTo>
                    <a:pt x="114" y="462"/>
                  </a:lnTo>
                  <a:lnTo>
                    <a:pt x="1104" y="462"/>
                  </a:lnTo>
                  <a:lnTo>
                    <a:pt x="1104" y="391"/>
                  </a:lnTo>
                  <a:lnTo>
                    <a:pt x="642" y="391"/>
                  </a:lnTo>
                  <a:lnTo>
                    <a:pt x="642" y="71"/>
                  </a:lnTo>
                  <a:lnTo>
                    <a:pt x="1139" y="71"/>
                  </a:lnTo>
                  <a:close/>
                  <a:moveTo>
                    <a:pt x="1213" y="1391"/>
                  </a:moveTo>
                  <a:lnTo>
                    <a:pt x="1210" y="1377"/>
                  </a:lnTo>
                  <a:lnTo>
                    <a:pt x="1202" y="1365"/>
                  </a:lnTo>
                  <a:lnTo>
                    <a:pt x="1191" y="1358"/>
                  </a:lnTo>
                  <a:lnTo>
                    <a:pt x="1177" y="1355"/>
                  </a:lnTo>
                  <a:lnTo>
                    <a:pt x="36" y="1355"/>
                  </a:lnTo>
                  <a:lnTo>
                    <a:pt x="22" y="1358"/>
                  </a:lnTo>
                  <a:lnTo>
                    <a:pt x="11" y="1365"/>
                  </a:lnTo>
                  <a:lnTo>
                    <a:pt x="3" y="1377"/>
                  </a:lnTo>
                  <a:lnTo>
                    <a:pt x="0" y="1391"/>
                  </a:lnTo>
                  <a:lnTo>
                    <a:pt x="3" y="1404"/>
                  </a:lnTo>
                  <a:lnTo>
                    <a:pt x="11" y="1416"/>
                  </a:lnTo>
                  <a:lnTo>
                    <a:pt x="22" y="1423"/>
                  </a:lnTo>
                  <a:lnTo>
                    <a:pt x="36" y="1426"/>
                  </a:lnTo>
                  <a:lnTo>
                    <a:pt x="1177" y="1426"/>
                  </a:lnTo>
                  <a:lnTo>
                    <a:pt x="1191" y="1423"/>
                  </a:lnTo>
                  <a:lnTo>
                    <a:pt x="1202" y="1416"/>
                  </a:lnTo>
                  <a:lnTo>
                    <a:pt x="1210" y="1404"/>
                  </a:lnTo>
                  <a:lnTo>
                    <a:pt x="1213" y="1391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7188" name="Picture 20">
              <a:extLst>
                <a:ext uri="{FF2B5EF4-FFF2-40B4-BE49-F238E27FC236}">
                  <a16:creationId xmlns:a16="http://schemas.microsoft.com/office/drawing/2014/main" xmlns="" id="{AB984638-3713-4EAB-9AB9-2CDF10229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8" y="770"/>
              <a:ext cx="214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AutoShape 21">
              <a:extLst>
                <a:ext uri="{FF2B5EF4-FFF2-40B4-BE49-F238E27FC236}">
                  <a16:creationId xmlns:a16="http://schemas.microsoft.com/office/drawing/2014/main" xmlns="" id="{1620FAC7-5CDC-47DC-9AC2-612466AC0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9" y="861"/>
              <a:ext cx="783" cy="282"/>
            </a:xfrm>
            <a:custGeom>
              <a:avLst/>
              <a:gdLst>
                <a:gd name="T0" fmla="+- 0 9550 9550"/>
                <a:gd name="T1" fmla="*/ T0 w 783"/>
                <a:gd name="T2" fmla="+- 0 1082 861"/>
                <a:gd name="T3" fmla="*/ 1082 h 282"/>
                <a:gd name="T4" fmla="+- 0 9579 9550"/>
                <a:gd name="T5" fmla="*/ T4 w 783"/>
                <a:gd name="T6" fmla="+- 0 1101 861"/>
                <a:gd name="T7" fmla="*/ 1101 h 282"/>
                <a:gd name="T8" fmla="+- 0 9614 9550"/>
                <a:gd name="T9" fmla="*/ T8 w 783"/>
                <a:gd name="T10" fmla="+- 0 1119 861"/>
                <a:gd name="T11" fmla="*/ 1119 h 282"/>
                <a:gd name="T12" fmla="+- 0 9656 9550"/>
                <a:gd name="T13" fmla="*/ T12 w 783"/>
                <a:gd name="T14" fmla="+- 0 1134 861"/>
                <a:gd name="T15" fmla="*/ 1134 h 282"/>
                <a:gd name="T16" fmla="+- 0 9704 9550"/>
                <a:gd name="T17" fmla="*/ T16 w 783"/>
                <a:gd name="T18" fmla="+- 0 1143 861"/>
                <a:gd name="T19" fmla="*/ 1143 h 282"/>
                <a:gd name="T20" fmla="+- 0 9770 9550"/>
                <a:gd name="T21" fmla="*/ T20 w 783"/>
                <a:gd name="T22" fmla="+- 0 1138 861"/>
                <a:gd name="T23" fmla="*/ 1138 h 282"/>
                <a:gd name="T24" fmla="+- 0 9830 9550"/>
                <a:gd name="T25" fmla="*/ T24 w 783"/>
                <a:gd name="T26" fmla="+- 0 1117 861"/>
                <a:gd name="T27" fmla="*/ 1117 h 282"/>
                <a:gd name="T28" fmla="+- 0 9885 9550"/>
                <a:gd name="T29" fmla="*/ T28 w 783"/>
                <a:gd name="T30" fmla="+- 0 1084 861"/>
                <a:gd name="T31" fmla="*/ 1084 h 282"/>
                <a:gd name="T32" fmla="+- 0 9937 9550"/>
                <a:gd name="T33" fmla="*/ T32 w 783"/>
                <a:gd name="T34" fmla="+- 0 1045 861"/>
                <a:gd name="T35" fmla="*/ 1045 h 282"/>
                <a:gd name="T36" fmla="+- 0 9989 9550"/>
                <a:gd name="T37" fmla="*/ T36 w 783"/>
                <a:gd name="T38" fmla="+- 0 1005 861"/>
                <a:gd name="T39" fmla="*/ 1005 h 282"/>
                <a:gd name="T40" fmla="+- 0 10043 9550"/>
                <a:gd name="T41" fmla="*/ T40 w 783"/>
                <a:gd name="T42" fmla="+- 0 969 861"/>
                <a:gd name="T43" fmla="*/ 969 h 282"/>
                <a:gd name="T44" fmla="+- 0 10100 9550"/>
                <a:gd name="T45" fmla="*/ T44 w 783"/>
                <a:gd name="T46" fmla="+- 0 944 861"/>
                <a:gd name="T47" fmla="*/ 944 h 282"/>
                <a:gd name="T48" fmla="+- 0 10163 9550"/>
                <a:gd name="T49" fmla="*/ T48 w 783"/>
                <a:gd name="T50" fmla="+- 0 934 861"/>
                <a:gd name="T51" fmla="*/ 934 h 282"/>
                <a:gd name="T52" fmla="+- 0 10217 9550"/>
                <a:gd name="T53" fmla="*/ T52 w 783"/>
                <a:gd name="T54" fmla="+- 0 943 861"/>
                <a:gd name="T55" fmla="*/ 943 h 282"/>
                <a:gd name="T56" fmla="+- 0 10270 9550"/>
                <a:gd name="T57" fmla="*/ T56 w 783"/>
                <a:gd name="T58" fmla="+- 0 969 861"/>
                <a:gd name="T59" fmla="*/ 969 h 282"/>
                <a:gd name="T60" fmla="+- 0 10311 9550"/>
                <a:gd name="T61" fmla="*/ T60 w 783"/>
                <a:gd name="T62" fmla="+- 0 1012 861"/>
                <a:gd name="T63" fmla="*/ 1012 h 282"/>
                <a:gd name="T64" fmla="+- 0 10329 9550"/>
                <a:gd name="T65" fmla="*/ T64 w 783"/>
                <a:gd name="T66" fmla="+- 0 1072 861"/>
                <a:gd name="T67" fmla="*/ 1072 h 282"/>
                <a:gd name="T68" fmla="+- 0 10333 9550"/>
                <a:gd name="T69" fmla="*/ T68 w 783"/>
                <a:gd name="T70" fmla="+- 0 1106 861"/>
                <a:gd name="T71" fmla="*/ 1106 h 282"/>
                <a:gd name="T72" fmla="+- 0 10329 9550"/>
                <a:gd name="T73" fmla="*/ T72 w 783"/>
                <a:gd name="T74" fmla="+- 0 1124 861"/>
                <a:gd name="T75" fmla="*/ 1124 h 282"/>
                <a:gd name="T76" fmla="+- 0 10314 9550"/>
                <a:gd name="T77" fmla="*/ T76 w 783"/>
                <a:gd name="T78" fmla="+- 0 1134 861"/>
                <a:gd name="T79" fmla="*/ 1134 h 282"/>
                <a:gd name="T80" fmla="+- 0 10284 9550"/>
                <a:gd name="T81" fmla="*/ T80 w 783"/>
                <a:gd name="T82" fmla="+- 0 1142 861"/>
                <a:gd name="T83" fmla="*/ 1142 h 282"/>
                <a:gd name="T84" fmla="+- 0 10260 9550"/>
                <a:gd name="T85" fmla="*/ T84 w 783"/>
                <a:gd name="T86" fmla="+- 0 1140 861"/>
                <a:gd name="T87" fmla="*/ 1140 h 282"/>
                <a:gd name="T88" fmla="+- 0 10242 9550"/>
                <a:gd name="T89" fmla="*/ T88 w 783"/>
                <a:gd name="T90" fmla="+- 0 1126 861"/>
                <a:gd name="T91" fmla="*/ 1126 h 282"/>
                <a:gd name="T92" fmla="+- 0 10233 9550"/>
                <a:gd name="T93" fmla="*/ T92 w 783"/>
                <a:gd name="T94" fmla="+- 0 1106 861"/>
                <a:gd name="T95" fmla="*/ 1106 h 282"/>
                <a:gd name="T96" fmla="+- 0 10236 9550"/>
                <a:gd name="T97" fmla="*/ T96 w 783"/>
                <a:gd name="T98" fmla="+- 0 1085 861"/>
                <a:gd name="T99" fmla="*/ 1085 h 282"/>
                <a:gd name="T100" fmla="+- 0 10249 9550"/>
                <a:gd name="T101" fmla="*/ T100 w 783"/>
                <a:gd name="T102" fmla="+- 0 1071 861"/>
                <a:gd name="T103" fmla="*/ 1071 h 282"/>
                <a:gd name="T104" fmla="+- 0 10264 9550"/>
                <a:gd name="T105" fmla="*/ T104 w 783"/>
                <a:gd name="T106" fmla="+- 0 1065 861"/>
                <a:gd name="T107" fmla="*/ 1065 h 282"/>
                <a:gd name="T108" fmla="+- 0 10276 9550"/>
                <a:gd name="T109" fmla="*/ T108 w 783"/>
                <a:gd name="T110" fmla="+- 0 1064 861"/>
                <a:gd name="T111" fmla="*/ 1064 h 282"/>
                <a:gd name="T112" fmla="+- 0 10281 9550"/>
                <a:gd name="T113" fmla="*/ T112 w 783"/>
                <a:gd name="T114" fmla="+- 0 1064 861"/>
                <a:gd name="T115" fmla="*/ 1064 h 282"/>
                <a:gd name="T116" fmla="+- 0 9587 9550"/>
                <a:gd name="T117" fmla="*/ T116 w 783"/>
                <a:gd name="T118" fmla="+- 0 958 861"/>
                <a:gd name="T119" fmla="*/ 958 h 282"/>
                <a:gd name="T120" fmla="+- 0 9606 9550"/>
                <a:gd name="T121" fmla="*/ T120 w 783"/>
                <a:gd name="T122" fmla="+- 0 970 861"/>
                <a:gd name="T123" fmla="*/ 970 h 282"/>
                <a:gd name="T124" fmla="+- 0 9630 9550"/>
                <a:gd name="T125" fmla="*/ T124 w 783"/>
                <a:gd name="T126" fmla="+- 0 982 861"/>
                <a:gd name="T127" fmla="*/ 982 h 282"/>
                <a:gd name="T128" fmla="+- 0 9657 9550"/>
                <a:gd name="T129" fmla="*/ T128 w 783"/>
                <a:gd name="T130" fmla="+- 0 992 861"/>
                <a:gd name="T131" fmla="*/ 992 h 282"/>
                <a:gd name="T132" fmla="+- 0 9688 9550"/>
                <a:gd name="T133" fmla="*/ T132 w 783"/>
                <a:gd name="T134" fmla="+- 0 997 861"/>
                <a:gd name="T135" fmla="*/ 997 h 282"/>
                <a:gd name="T136" fmla="+- 0 9755 9550"/>
                <a:gd name="T137" fmla="*/ T136 w 783"/>
                <a:gd name="T138" fmla="+- 0 987 861"/>
                <a:gd name="T139" fmla="*/ 987 h 282"/>
                <a:gd name="T140" fmla="+- 0 9813 9550"/>
                <a:gd name="T141" fmla="*/ T140 w 783"/>
                <a:gd name="T142" fmla="+- 0 954 861"/>
                <a:gd name="T143" fmla="*/ 954 h 282"/>
                <a:gd name="T144" fmla="+- 0 9868 9550"/>
                <a:gd name="T145" fmla="*/ T144 w 783"/>
                <a:gd name="T146" fmla="+- 0 912 861"/>
                <a:gd name="T147" fmla="*/ 912 h 282"/>
                <a:gd name="T148" fmla="+- 0 9924 9550"/>
                <a:gd name="T149" fmla="*/ T148 w 783"/>
                <a:gd name="T150" fmla="+- 0 876 861"/>
                <a:gd name="T151" fmla="*/ 876 h 282"/>
                <a:gd name="T152" fmla="+- 0 9988 9550"/>
                <a:gd name="T153" fmla="*/ T152 w 783"/>
                <a:gd name="T154" fmla="+- 0 861 861"/>
                <a:gd name="T155" fmla="*/ 861 h 282"/>
                <a:gd name="T156" fmla="+- 0 10009 9550"/>
                <a:gd name="T157" fmla="*/ T156 w 783"/>
                <a:gd name="T158" fmla="+- 0 863 861"/>
                <a:gd name="T159" fmla="*/ 863 h 282"/>
                <a:gd name="T160" fmla="+- 0 10030 9550"/>
                <a:gd name="T161" fmla="*/ T160 w 783"/>
                <a:gd name="T162" fmla="+- 0 869 861"/>
                <a:gd name="T163" fmla="*/ 869 h 282"/>
                <a:gd name="T164" fmla="+- 0 10051 9550"/>
                <a:gd name="T165" fmla="*/ T164 w 783"/>
                <a:gd name="T166" fmla="+- 0 879 861"/>
                <a:gd name="T167" fmla="*/ 879 h 282"/>
                <a:gd name="T168" fmla="+- 0 10069 9550"/>
                <a:gd name="T169" fmla="*/ T168 w 783"/>
                <a:gd name="T170" fmla="+- 0 893 861"/>
                <a:gd name="T171" fmla="*/ 893 h 2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</a:cxnLst>
              <a:rect l="0" t="0" r="r" b="b"/>
              <a:pathLst>
                <a:path w="783" h="282">
                  <a:moveTo>
                    <a:pt x="0" y="221"/>
                  </a:moveTo>
                  <a:lnTo>
                    <a:pt x="29" y="240"/>
                  </a:lnTo>
                  <a:lnTo>
                    <a:pt x="64" y="258"/>
                  </a:lnTo>
                  <a:lnTo>
                    <a:pt x="106" y="273"/>
                  </a:lnTo>
                  <a:lnTo>
                    <a:pt x="154" y="282"/>
                  </a:lnTo>
                  <a:lnTo>
                    <a:pt x="220" y="277"/>
                  </a:lnTo>
                  <a:lnTo>
                    <a:pt x="280" y="256"/>
                  </a:lnTo>
                  <a:lnTo>
                    <a:pt x="335" y="223"/>
                  </a:lnTo>
                  <a:lnTo>
                    <a:pt x="387" y="184"/>
                  </a:lnTo>
                  <a:lnTo>
                    <a:pt x="439" y="144"/>
                  </a:lnTo>
                  <a:lnTo>
                    <a:pt x="493" y="108"/>
                  </a:lnTo>
                  <a:lnTo>
                    <a:pt x="550" y="83"/>
                  </a:lnTo>
                  <a:lnTo>
                    <a:pt x="613" y="73"/>
                  </a:lnTo>
                  <a:lnTo>
                    <a:pt x="667" y="82"/>
                  </a:lnTo>
                  <a:lnTo>
                    <a:pt x="720" y="108"/>
                  </a:lnTo>
                  <a:lnTo>
                    <a:pt x="761" y="151"/>
                  </a:lnTo>
                  <a:lnTo>
                    <a:pt x="779" y="211"/>
                  </a:lnTo>
                  <a:lnTo>
                    <a:pt x="783" y="245"/>
                  </a:lnTo>
                  <a:lnTo>
                    <a:pt x="779" y="263"/>
                  </a:lnTo>
                  <a:lnTo>
                    <a:pt x="764" y="273"/>
                  </a:lnTo>
                  <a:lnTo>
                    <a:pt x="734" y="281"/>
                  </a:lnTo>
                  <a:lnTo>
                    <a:pt x="710" y="279"/>
                  </a:lnTo>
                  <a:lnTo>
                    <a:pt x="692" y="265"/>
                  </a:lnTo>
                  <a:lnTo>
                    <a:pt x="683" y="245"/>
                  </a:lnTo>
                  <a:lnTo>
                    <a:pt x="686" y="224"/>
                  </a:lnTo>
                  <a:lnTo>
                    <a:pt x="699" y="210"/>
                  </a:lnTo>
                  <a:lnTo>
                    <a:pt x="714" y="204"/>
                  </a:lnTo>
                  <a:lnTo>
                    <a:pt x="726" y="203"/>
                  </a:lnTo>
                  <a:lnTo>
                    <a:pt x="731" y="203"/>
                  </a:lnTo>
                  <a:moveTo>
                    <a:pt x="37" y="97"/>
                  </a:moveTo>
                  <a:lnTo>
                    <a:pt x="56" y="109"/>
                  </a:lnTo>
                  <a:lnTo>
                    <a:pt x="80" y="121"/>
                  </a:lnTo>
                  <a:lnTo>
                    <a:pt x="107" y="131"/>
                  </a:lnTo>
                  <a:lnTo>
                    <a:pt x="138" y="136"/>
                  </a:lnTo>
                  <a:lnTo>
                    <a:pt x="205" y="126"/>
                  </a:lnTo>
                  <a:lnTo>
                    <a:pt x="263" y="93"/>
                  </a:lnTo>
                  <a:lnTo>
                    <a:pt x="318" y="51"/>
                  </a:lnTo>
                  <a:lnTo>
                    <a:pt x="374" y="15"/>
                  </a:lnTo>
                  <a:lnTo>
                    <a:pt x="438" y="0"/>
                  </a:lnTo>
                  <a:lnTo>
                    <a:pt x="459" y="2"/>
                  </a:lnTo>
                  <a:lnTo>
                    <a:pt x="480" y="8"/>
                  </a:lnTo>
                  <a:lnTo>
                    <a:pt x="501" y="18"/>
                  </a:lnTo>
                  <a:lnTo>
                    <a:pt x="519" y="32"/>
                  </a:lnTo>
                </a:path>
              </a:pathLst>
            </a:custGeom>
            <a:noFill/>
            <a:ln w="10300">
              <a:solidFill>
                <a:srgbClr val="4356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pic>
        <p:nvPicPr>
          <p:cNvPr id="57" name="image15.png">
            <a:extLst>
              <a:ext uri="{FF2B5EF4-FFF2-40B4-BE49-F238E27FC236}">
                <a16:creationId xmlns:a16="http://schemas.microsoft.com/office/drawing/2014/main" xmlns="" id="{6C938F58-82B9-462E-9AB1-C8602EA86F03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59208" y="3394813"/>
            <a:ext cx="438785" cy="993775"/>
          </a:xfrm>
          <a:prstGeom prst="rect">
            <a:avLst/>
          </a:prstGeom>
        </p:spPr>
      </p:pic>
      <p:grpSp>
        <p:nvGrpSpPr>
          <p:cNvPr id="41" name="Group 44">
            <a:extLst>
              <a:ext uri="{FF2B5EF4-FFF2-40B4-BE49-F238E27FC236}">
                <a16:creationId xmlns:a16="http://schemas.microsoft.com/office/drawing/2014/main" xmlns="" id="{8AA66CAB-5958-4378-AF4A-977B7E02A692}"/>
              </a:ext>
            </a:extLst>
          </p:cNvPr>
          <p:cNvGrpSpPr>
            <a:grpSpLocks/>
          </p:cNvGrpSpPr>
          <p:nvPr/>
        </p:nvGrpSpPr>
        <p:grpSpPr bwMode="auto">
          <a:xfrm>
            <a:off x="7409238" y="3373709"/>
            <a:ext cx="439737" cy="982662"/>
            <a:chOff x="9998" y="164"/>
            <a:chExt cx="692" cy="1548"/>
          </a:xfrm>
        </p:grpSpPr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xmlns="" id="{E9C20D31-8B9F-4EEB-9D2C-90342EDEC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2" y="1097"/>
              <a:ext cx="344" cy="256"/>
            </a:xfrm>
            <a:custGeom>
              <a:avLst/>
              <a:gdLst>
                <a:gd name="T0" fmla="+- 0 10511 10173"/>
                <a:gd name="T1" fmla="*/ T0 w 344"/>
                <a:gd name="T2" fmla="+- 0 1098 1098"/>
                <a:gd name="T3" fmla="*/ 1098 h 256"/>
                <a:gd name="T4" fmla="+- 0 10173 10173"/>
                <a:gd name="T5" fmla="*/ T4 w 344"/>
                <a:gd name="T6" fmla="+- 0 1111 1098"/>
                <a:gd name="T7" fmla="*/ 1111 h 256"/>
                <a:gd name="T8" fmla="+- 0 10174 10173"/>
                <a:gd name="T9" fmla="*/ T8 w 344"/>
                <a:gd name="T10" fmla="+- 0 1187 1098"/>
                <a:gd name="T11" fmla="*/ 1187 h 256"/>
                <a:gd name="T12" fmla="+- 0 10351 10173"/>
                <a:gd name="T13" fmla="*/ T12 w 344"/>
                <a:gd name="T14" fmla="+- 0 1354 1098"/>
                <a:gd name="T15" fmla="*/ 1354 h 256"/>
                <a:gd name="T16" fmla="+- 0 10517 10173"/>
                <a:gd name="T17" fmla="*/ T16 w 344"/>
                <a:gd name="T18" fmla="+- 0 1191 1098"/>
                <a:gd name="T19" fmla="*/ 1191 h 256"/>
                <a:gd name="T20" fmla="+- 0 10511 10173"/>
                <a:gd name="T21" fmla="*/ T20 w 344"/>
                <a:gd name="T22" fmla="+- 0 1098 1098"/>
                <a:gd name="T23" fmla="*/ 1098 h 2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344" h="256">
                  <a:moveTo>
                    <a:pt x="338" y="0"/>
                  </a:moveTo>
                  <a:lnTo>
                    <a:pt x="0" y="13"/>
                  </a:lnTo>
                  <a:lnTo>
                    <a:pt x="1" y="89"/>
                  </a:lnTo>
                  <a:lnTo>
                    <a:pt x="178" y="256"/>
                  </a:lnTo>
                  <a:lnTo>
                    <a:pt x="344" y="9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xmlns="" id="{EA912459-600F-4FC3-A577-52222E17A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5" y="253"/>
              <a:ext cx="310" cy="432"/>
            </a:xfrm>
            <a:custGeom>
              <a:avLst/>
              <a:gdLst>
                <a:gd name="T0" fmla="+- 0 10335 10185"/>
                <a:gd name="T1" fmla="*/ T0 w 310"/>
                <a:gd name="T2" fmla="+- 0 253 253"/>
                <a:gd name="T3" fmla="*/ 253 h 432"/>
                <a:gd name="T4" fmla="+- 0 10274 10185"/>
                <a:gd name="T5" fmla="*/ T4 w 310"/>
                <a:gd name="T6" fmla="+- 0 262 253"/>
                <a:gd name="T7" fmla="*/ 262 h 432"/>
                <a:gd name="T8" fmla="+- 0 10240 10185"/>
                <a:gd name="T9" fmla="*/ T8 w 310"/>
                <a:gd name="T10" fmla="+- 0 345 253"/>
                <a:gd name="T11" fmla="*/ 345 h 432"/>
                <a:gd name="T12" fmla="+- 0 10238 10185"/>
                <a:gd name="T13" fmla="*/ T12 w 310"/>
                <a:gd name="T14" fmla="+- 0 373 253"/>
                <a:gd name="T15" fmla="*/ 373 h 432"/>
                <a:gd name="T16" fmla="+- 0 10238 10185"/>
                <a:gd name="T17" fmla="*/ T16 w 310"/>
                <a:gd name="T18" fmla="+- 0 383 253"/>
                <a:gd name="T19" fmla="*/ 383 h 432"/>
                <a:gd name="T20" fmla="+- 0 10233 10185"/>
                <a:gd name="T21" fmla="*/ T20 w 310"/>
                <a:gd name="T22" fmla="+- 0 402 253"/>
                <a:gd name="T23" fmla="*/ 402 h 432"/>
                <a:gd name="T24" fmla="+- 0 10234 10185"/>
                <a:gd name="T25" fmla="*/ T24 w 310"/>
                <a:gd name="T26" fmla="+- 0 412 253"/>
                <a:gd name="T27" fmla="*/ 412 h 432"/>
                <a:gd name="T28" fmla="+- 0 10220 10185"/>
                <a:gd name="T29" fmla="*/ T28 w 310"/>
                <a:gd name="T30" fmla="+- 0 405 253"/>
                <a:gd name="T31" fmla="*/ 405 h 432"/>
                <a:gd name="T32" fmla="+- 0 10208 10185"/>
                <a:gd name="T33" fmla="*/ T32 w 310"/>
                <a:gd name="T34" fmla="+- 0 405 253"/>
                <a:gd name="T35" fmla="*/ 405 h 432"/>
                <a:gd name="T36" fmla="+- 0 10197 10185"/>
                <a:gd name="T37" fmla="*/ T36 w 310"/>
                <a:gd name="T38" fmla="+- 0 411 253"/>
                <a:gd name="T39" fmla="*/ 411 h 432"/>
                <a:gd name="T40" fmla="+- 0 10189 10185"/>
                <a:gd name="T41" fmla="*/ T40 w 310"/>
                <a:gd name="T42" fmla="+- 0 425 253"/>
                <a:gd name="T43" fmla="*/ 425 h 432"/>
                <a:gd name="T44" fmla="+- 0 10185 10185"/>
                <a:gd name="T45" fmla="*/ T44 w 310"/>
                <a:gd name="T46" fmla="+- 0 441 253"/>
                <a:gd name="T47" fmla="*/ 441 h 432"/>
                <a:gd name="T48" fmla="+- 0 10188 10185"/>
                <a:gd name="T49" fmla="*/ T48 w 310"/>
                <a:gd name="T50" fmla="+- 0 458 253"/>
                <a:gd name="T51" fmla="*/ 458 h 432"/>
                <a:gd name="T52" fmla="+- 0 10196 10185"/>
                <a:gd name="T53" fmla="*/ T52 w 310"/>
                <a:gd name="T54" fmla="+- 0 474 253"/>
                <a:gd name="T55" fmla="*/ 474 h 432"/>
                <a:gd name="T56" fmla="+- 0 10206 10185"/>
                <a:gd name="T57" fmla="*/ T56 w 310"/>
                <a:gd name="T58" fmla="+- 0 488 253"/>
                <a:gd name="T59" fmla="*/ 488 h 432"/>
                <a:gd name="T60" fmla="+- 0 10214 10185"/>
                <a:gd name="T61" fmla="*/ T60 w 310"/>
                <a:gd name="T62" fmla="+- 0 497 253"/>
                <a:gd name="T63" fmla="*/ 497 h 432"/>
                <a:gd name="T64" fmla="+- 0 10220 10185"/>
                <a:gd name="T65" fmla="*/ T64 w 310"/>
                <a:gd name="T66" fmla="+- 0 505 253"/>
                <a:gd name="T67" fmla="*/ 505 h 432"/>
                <a:gd name="T68" fmla="+- 0 10233 10185"/>
                <a:gd name="T69" fmla="*/ T68 w 310"/>
                <a:gd name="T70" fmla="+- 0 523 253"/>
                <a:gd name="T71" fmla="*/ 523 h 432"/>
                <a:gd name="T72" fmla="+- 0 10246 10185"/>
                <a:gd name="T73" fmla="*/ T72 w 310"/>
                <a:gd name="T74" fmla="+- 0 544 253"/>
                <a:gd name="T75" fmla="*/ 544 h 432"/>
                <a:gd name="T76" fmla="+- 0 10260 10185"/>
                <a:gd name="T77" fmla="*/ T76 w 310"/>
                <a:gd name="T78" fmla="+- 0 566 253"/>
                <a:gd name="T79" fmla="*/ 566 h 432"/>
                <a:gd name="T80" fmla="+- 0 10276 10185"/>
                <a:gd name="T81" fmla="*/ T80 w 310"/>
                <a:gd name="T82" fmla="+- 0 585 253"/>
                <a:gd name="T83" fmla="*/ 585 h 432"/>
                <a:gd name="T84" fmla="+- 0 10297 10185"/>
                <a:gd name="T85" fmla="*/ T84 w 310"/>
                <a:gd name="T86" fmla="+- 0 597 253"/>
                <a:gd name="T87" fmla="*/ 597 h 432"/>
                <a:gd name="T88" fmla="+- 0 10302 10185"/>
                <a:gd name="T89" fmla="*/ T88 w 310"/>
                <a:gd name="T90" fmla="+- 0 607 253"/>
                <a:gd name="T91" fmla="*/ 607 h 432"/>
                <a:gd name="T92" fmla="+- 0 10301 10185"/>
                <a:gd name="T93" fmla="*/ T92 w 310"/>
                <a:gd name="T94" fmla="+- 0 623 253"/>
                <a:gd name="T95" fmla="*/ 623 h 432"/>
                <a:gd name="T96" fmla="+- 0 10295 10185"/>
                <a:gd name="T97" fmla="*/ T96 w 310"/>
                <a:gd name="T98" fmla="+- 0 650 253"/>
                <a:gd name="T99" fmla="*/ 650 h 432"/>
                <a:gd name="T100" fmla="+- 0 10294 10185"/>
                <a:gd name="T101" fmla="*/ T100 w 310"/>
                <a:gd name="T102" fmla="+- 0 663 253"/>
                <a:gd name="T103" fmla="*/ 663 h 432"/>
                <a:gd name="T104" fmla="+- 0 10296 10185"/>
                <a:gd name="T105" fmla="*/ T104 w 310"/>
                <a:gd name="T106" fmla="+- 0 657 253"/>
                <a:gd name="T107" fmla="*/ 657 h 432"/>
                <a:gd name="T108" fmla="+- 0 10295 10185"/>
                <a:gd name="T109" fmla="*/ T108 w 310"/>
                <a:gd name="T110" fmla="+- 0 674 253"/>
                <a:gd name="T111" fmla="*/ 674 h 432"/>
                <a:gd name="T112" fmla="+- 0 10297 10185"/>
                <a:gd name="T113" fmla="*/ T112 w 310"/>
                <a:gd name="T114" fmla="+- 0 677 253"/>
                <a:gd name="T115" fmla="*/ 677 h 432"/>
                <a:gd name="T116" fmla="+- 0 10300 10185"/>
                <a:gd name="T117" fmla="*/ T116 w 310"/>
                <a:gd name="T118" fmla="+- 0 678 253"/>
                <a:gd name="T119" fmla="*/ 678 h 432"/>
                <a:gd name="T120" fmla="+- 0 10325 10185"/>
                <a:gd name="T121" fmla="*/ T120 w 310"/>
                <a:gd name="T122" fmla="+- 0 684 253"/>
                <a:gd name="T123" fmla="*/ 684 h 432"/>
                <a:gd name="T124" fmla="+- 0 10353 10185"/>
                <a:gd name="T125" fmla="*/ T124 w 310"/>
                <a:gd name="T126" fmla="+- 0 685 253"/>
                <a:gd name="T127" fmla="*/ 685 h 432"/>
                <a:gd name="T128" fmla="+- 0 10380 10185"/>
                <a:gd name="T129" fmla="*/ T128 w 310"/>
                <a:gd name="T130" fmla="+- 0 681 253"/>
                <a:gd name="T131" fmla="*/ 681 h 432"/>
                <a:gd name="T132" fmla="+- 0 10405 10185"/>
                <a:gd name="T133" fmla="*/ T132 w 310"/>
                <a:gd name="T134" fmla="+- 0 674 253"/>
                <a:gd name="T135" fmla="*/ 674 h 432"/>
                <a:gd name="T136" fmla="+- 0 10411 10185"/>
                <a:gd name="T137" fmla="*/ T136 w 310"/>
                <a:gd name="T138" fmla="+- 0 671 253"/>
                <a:gd name="T139" fmla="*/ 671 h 432"/>
                <a:gd name="T140" fmla="+- 0 10417 10185"/>
                <a:gd name="T141" fmla="*/ T140 w 310"/>
                <a:gd name="T142" fmla="+- 0 668 253"/>
                <a:gd name="T143" fmla="*/ 668 h 432"/>
                <a:gd name="T144" fmla="+- 0 10419 10185"/>
                <a:gd name="T145" fmla="*/ T144 w 310"/>
                <a:gd name="T146" fmla="+- 0 658 253"/>
                <a:gd name="T147" fmla="*/ 658 h 432"/>
                <a:gd name="T148" fmla="+- 0 10412 10185"/>
                <a:gd name="T149" fmla="*/ T148 w 310"/>
                <a:gd name="T150" fmla="+- 0 640 253"/>
                <a:gd name="T151" fmla="*/ 640 h 432"/>
                <a:gd name="T152" fmla="+- 0 10409 10185"/>
                <a:gd name="T153" fmla="*/ T152 w 310"/>
                <a:gd name="T154" fmla="+- 0 625 253"/>
                <a:gd name="T155" fmla="*/ 625 h 432"/>
                <a:gd name="T156" fmla="+- 0 10409 10185"/>
                <a:gd name="T157" fmla="*/ T156 w 310"/>
                <a:gd name="T158" fmla="+- 0 611 253"/>
                <a:gd name="T159" fmla="*/ 611 h 432"/>
                <a:gd name="T160" fmla="+- 0 10416 10185"/>
                <a:gd name="T161" fmla="*/ T160 w 310"/>
                <a:gd name="T162" fmla="+- 0 601 253"/>
                <a:gd name="T163" fmla="*/ 601 h 432"/>
                <a:gd name="T164" fmla="+- 0 10428 10185"/>
                <a:gd name="T165" fmla="*/ T164 w 310"/>
                <a:gd name="T166" fmla="+- 0 594 253"/>
                <a:gd name="T167" fmla="*/ 594 h 432"/>
                <a:gd name="T168" fmla="+- 0 10440 10185"/>
                <a:gd name="T169" fmla="*/ T168 w 310"/>
                <a:gd name="T170" fmla="+- 0 588 253"/>
                <a:gd name="T171" fmla="*/ 588 h 432"/>
                <a:gd name="T172" fmla="+- 0 10451 10185"/>
                <a:gd name="T173" fmla="*/ T172 w 310"/>
                <a:gd name="T174" fmla="+- 0 580 253"/>
                <a:gd name="T175" fmla="*/ 580 h 432"/>
                <a:gd name="T176" fmla="+- 0 10481 10185"/>
                <a:gd name="T177" fmla="*/ T176 w 310"/>
                <a:gd name="T178" fmla="+- 0 520 253"/>
                <a:gd name="T179" fmla="*/ 520 h 432"/>
                <a:gd name="T180" fmla="+- 0 10489 10185"/>
                <a:gd name="T181" fmla="*/ T180 w 310"/>
                <a:gd name="T182" fmla="+- 0 444 253"/>
                <a:gd name="T183" fmla="*/ 444 h 432"/>
                <a:gd name="T184" fmla="+- 0 10492 10185"/>
                <a:gd name="T185" fmla="*/ T184 w 310"/>
                <a:gd name="T186" fmla="+- 0 408 253"/>
                <a:gd name="T187" fmla="*/ 408 h 432"/>
                <a:gd name="T188" fmla="+- 0 10494 10185"/>
                <a:gd name="T189" fmla="*/ T188 w 310"/>
                <a:gd name="T190" fmla="+- 0 372 253"/>
                <a:gd name="T191" fmla="*/ 372 h 432"/>
                <a:gd name="T192" fmla="+- 0 10494 10185"/>
                <a:gd name="T193" fmla="*/ T192 w 310"/>
                <a:gd name="T194" fmla="+- 0 339 253"/>
                <a:gd name="T195" fmla="*/ 339 h 432"/>
                <a:gd name="T196" fmla="+- 0 10484 10185"/>
                <a:gd name="T197" fmla="*/ T196 w 310"/>
                <a:gd name="T198" fmla="+- 0 315 253"/>
                <a:gd name="T199" fmla="*/ 315 h 432"/>
                <a:gd name="T200" fmla="+- 0 10435 10185"/>
                <a:gd name="T201" fmla="*/ T200 w 310"/>
                <a:gd name="T202" fmla="+- 0 276 253"/>
                <a:gd name="T203" fmla="*/ 276 h 432"/>
                <a:gd name="T204" fmla="+- 0 10360 10185"/>
                <a:gd name="T205" fmla="*/ T204 w 310"/>
                <a:gd name="T206" fmla="+- 0 254 253"/>
                <a:gd name="T207" fmla="*/ 254 h 432"/>
                <a:gd name="T208" fmla="+- 0 10335 10185"/>
                <a:gd name="T209" fmla="*/ T208 w 310"/>
                <a:gd name="T210" fmla="+- 0 253 253"/>
                <a:gd name="T211" fmla="*/ 253 h 4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</a:cxnLst>
              <a:rect l="0" t="0" r="r" b="b"/>
              <a:pathLst>
                <a:path w="310" h="432">
                  <a:moveTo>
                    <a:pt x="150" y="0"/>
                  </a:moveTo>
                  <a:lnTo>
                    <a:pt x="89" y="9"/>
                  </a:lnTo>
                  <a:lnTo>
                    <a:pt x="55" y="92"/>
                  </a:lnTo>
                  <a:lnTo>
                    <a:pt x="53" y="120"/>
                  </a:lnTo>
                  <a:lnTo>
                    <a:pt x="53" y="130"/>
                  </a:lnTo>
                  <a:lnTo>
                    <a:pt x="48" y="149"/>
                  </a:lnTo>
                  <a:lnTo>
                    <a:pt x="49" y="159"/>
                  </a:lnTo>
                  <a:lnTo>
                    <a:pt x="35" y="152"/>
                  </a:lnTo>
                  <a:lnTo>
                    <a:pt x="23" y="152"/>
                  </a:lnTo>
                  <a:lnTo>
                    <a:pt x="12" y="158"/>
                  </a:lnTo>
                  <a:lnTo>
                    <a:pt x="4" y="172"/>
                  </a:lnTo>
                  <a:lnTo>
                    <a:pt x="0" y="188"/>
                  </a:lnTo>
                  <a:lnTo>
                    <a:pt x="3" y="205"/>
                  </a:lnTo>
                  <a:lnTo>
                    <a:pt x="11" y="221"/>
                  </a:lnTo>
                  <a:lnTo>
                    <a:pt x="21" y="235"/>
                  </a:lnTo>
                  <a:lnTo>
                    <a:pt x="29" y="244"/>
                  </a:lnTo>
                  <a:lnTo>
                    <a:pt x="35" y="252"/>
                  </a:lnTo>
                  <a:lnTo>
                    <a:pt x="48" y="270"/>
                  </a:lnTo>
                  <a:lnTo>
                    <a:pt x="61" y="291"/>
                  </a:lnTo>
                  <a:lnTo>
                    <a:pt x="75" y="313"/>
                  </a:lnTo>
                  <a:lnTo>
                    <a:pt x="91" y="332"/>
                  </a:lnTo>
                  <a:lnTo>
                    <a:pt x="112" y="344"/>
                  </a:lnTo>
                  <a:lnTo>
                    <a:pt x="117" y="354"/>
                  </a:lnTo>
                  <a:lnTo>
                    <a:pt x="116" y="370"/>
                  </a:lnTo>
                  <a:lnTo>
                    <a:pt x="110" y="397"/>
                  </a:lnTo>
                  <a:lnTo>
                    <a:pt x="109" y="410"/>
                  </a:lnTo>
                  <a:lnTo>
                    <a:pt x="111" y="404"/>
                  </a:lnTo>
                  <a:lnTo>
                    <a:pt x="110" y="421"/>
                  </a:lnTo>
                  <a:lnTo>
                    <a:pt x="112" y="424"/>
                  </a:lnTo>
                  <a:lnTo>
                    <a:pt x="115" y="425"/>
                  </a:lnTo>
                  <a:lnTo>
                    <a:pt x="140" y="431"/>
                  </a:lnTo>
                  <a:lnTo>
                    <a:pt x="168" y="432"/>
                  </a:lnTo>
                  <a:lnTo>
                    <a:pt x="195" y="428"/>
                  </a:lnTo>
                  <a:lnTo>
                    <a:pt x="220" y="421"/>
                  </a:lnTo>
                  <a:lnTo>
                    <a:pt x="226" y="418"/>
                  </a:lnTo>
                  <a:lnTo>
                    <a:pt x="232" y="415"/>
                  </a:lnTo>
                  <a:lnTo>
                    <a:pt x="234" y="405"/>
                  </a:lnTo>
                  <a:lnTo>
                    <a:pt x="227" y="387"/>
                  </a:lnTo>
                  <a:lnTo>
                    <a:pt x="224" y="372"/>
                  </a:lnTo>
                  <a:lnTo>
                    <a:pt x="224" y="358"/>
                  </a:lnTo>
                  <a:lnTo>
                    <a:pt x="231" y="348"/>
                  </a:lnTo>
                  <a:lnTo>
                    <a:pt x="243" y="341"/>
                  </a:lnTo>
                  <a:lnTo>
                    <a:pt x="255" y="335"/>
                  </a:lnTo>
                  <a:lnTo>
                    <a:pt x="266" y="327"/>
                  </a:lnTo>
                  <a:lnTo>
                    <a:pt x="296" y="267"/>
                  </a:lnTo>
                  <a:lnTo>
                    <a:pt x="304" y="191"/>
                  </a:lnTo>
                  <a:lnTo>
                    <a:pt x="307" y="155"/>
                  </a:lnTo>
                  <a:lnTo>
                    <a:pt x="309" y="119"/>
                  </a:lnTo>
                  <a:lnTo>
                    <a:pt x="309" y="86"/>
                  </a:lnTo>
                  <a:lnTo>
                    <a:pt x="299" y="62"/>
                  </a:lnTo>
                  <a:lnTo>
                    <a:pt x="250" y="23"/>
                  </a:lnTo>
                  <a:lnTo>
                    <a:pt x="17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7215" name="Picture 47">
              <a:extLst>
                <a:ext uri="{FF2B5EF4-FFF2-40B4-BE49-F238E27FC236}">
                  <a16:creationId xmlns:a16="http://schemas.microsoft.com/office/drawing/2014/main" xmlns="" id="{C2F5727F-802D-4170-BC40-023EB2F508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6" y="398"/>
              <a:ext cx="248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xmlns="" id="{5616A7F8-8950-4F87-AAA8-0C783CDAD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8" y="164"/>
              <a:ext cx="403" cy="263"/>
            </a:xfrm>
            <a:custGeom>
              <a:avLst/>
              <a:gdLst>
                <a:gd name="T0" fmla="+- 0 10561 10158"/>
                <a:gd name="T1" fmla="*/ T0 w 403"/>
                <a:gd name="T2" fmla="+- 0 339 164"/>
                <a:gd name="T3" fmla="*/ 339 h 263"/>
                <a:gd name="T4" fmla="+- 0 10540 10158"/>
                <a:gd name="T5" fmla="*/ T4 w 403"/>
                <a:gd name="T6" fmla="+- 0 246 164"/>
                <a:gd name="T7" fmla="*/ 246 h 263"/>
                <a:gd name="T8" fmla="+- 0 10485 10158"/>
                <a:gd name="T9" fmla="*/ T8 w 403"/>
                <a:gd name="T10" fmla="+- 0 195 164"/>
                <a:gd name="T11" fmla="*/ 195 h 263"/>
                <a:gd name="T12" fmla="+- 0 10416 10158"/>
                <a:gd name="T13" fmla="*/ T12 w 403"/>
                <a:gd name="T14" fmla="+- 0 166 164"/>
                <a:gd name="T15" fmla="*/ 166 h 263"/>
                <a:gd name="T16" fmla="+- 0 10382 10158"/>
                <a:gd name="T17" fmla="*/ T16 w 403"/>
                <a:gd name="T18" fmla="+- 0 164 164"/>
                <a:gd name="T19" fmla="*/ 164 h 263"/>
                <a:gd name="T20" fmla="+- 0 10347 10158"/>
                <a:gd name="T21" fmla="*/ T20 w 403"/>
                <a:gd name="T22" fmla="+- 0 168 164"/>
                <a:gd name="T23" fmla="*/ 168 h 263"/>
                <a:gd name="T24" fmla="+- 0 10312 10158"/>
                <a:gd name="T25" fmla="*/ T24 w 403"/>
                <a:gd name="T26" fmla="+- 0 178 164"/>
                <a:gd name="T27" fmla="*/ 178 h 263"/>
                <a:gd name="T28" fmla="+- 0 10282 10158"/>
                <a:gd name="T29" fmla="*/ T28 w 403"/>
                <a:gd name="T30" fmla="+- 0 192 164"/>
                <a:gd name="T31" fmla="*/ 192 h 263"/>
                <a:gd name="T32" fmla="+- 0 10274 10158"/>
                <a:gd name="T33" fmla="*/ T32 w 403"/>
                <a:gd name="T34" fmla="+- 0 197 164"/>
                <a:gd name="T35" fmla="*/ 197 h 263"/>
                <a:gd name="T36" fmla="+- 0 10266 10158"/>
                <a:gd name="T37" fmla="*/ T36 w 403"/>
                <a:gd name="T38" fmla="+- 0 203 164"/>
                <a:gd name="T39" fmla="*/ 203 h 263"/>
                <a:gd name="T40" fmla="+- 0 10256 10158"/>
                <a:gd name="T41" fmla="*/ T40 w 403"/>
                <a:gd name="T42" fmla="+- 0 206 164"/>
                <a:gd name="T43" fmla="*/ 206 h 263"/>
                <a:gd name="T44" fmla="+- 0 10235 10158"/>
                <a:gd name="T45" fmla="*/ T44 w 403"/>
                <a:gd name="T46" fmla="+- 0 210 164"/>
                <a:gd name="T47" fmla="*/ 210 h 263"/>
                <a:gd name="T48" fmla="+- 0 10211 10158"/>
                <a:gd name="T49" fmla="*/ T48 w 403"/>
                <a:gd name="T50" fmla="+- 0 214 164"/>
                <a:gd name="T51" fmla="*/ 214 h 263"/>
                <a:gd name="T52" fmla="+- 0 10187 10158"/>
                <a:gd name="T53" fmla="*/ T52 w 403"/>
                <a:gd name="T54" fmla="+- 0 222 164"/>
                <a:gd name="T55" fmla="*/ 222 h 263"/>
                <a:gd name="T56" fmla="+- 0 10168 10158"/>
                <a:gd name="T57" fmla="*/ T56 w 403"/>
                <a:gd name="T58" fmla="+- 0 237 164"/>
                <a:gd name="T59" fmla="*/ 237 h 263"/>
                <a:gd name="T60" fmla="+- 0 10161 10158"/>
                <a:gd name="T61" fmla="*/ T60 w 403"/>
                <a:gd name="T62" fmla="+- 0 251 164"/>
                <a:gd name="T63" fmla="*/ 251 h 263"/>
                <a:gd name="T64" fmla="+- 0 10158 10158"/>
                <a:gd name="T65" fmla="*/ T64 w 403"/>
                <a:gd name="T66" fmla="+- 0 267 164"/>
                <a:gd name="T67" fmla="*/ 267 h 263"/>
                <a:gd name="T68" fmla="+- 0 10160 10158"/>
                <a:gd name="T69" fmla="*/ T68 w 403"/>
                <a:gd name="T70" fmla="+- 0 283 164"/>
                <a:gd name="T71" fmla="*/ 283 h 263"/>
                <a:gd name="T72" fmla="+- 0 10166 10158"/>
                <a:gd name="T73" fmla="*/ T72 w 403"/>
                <a:gd name="T74" fmla="+- 0 298 164"/>
                <a:gd name="T75" fmla="*/ 298 h 263"/>
                <a:gd name="T76" fmla="+- 0 10183 10158"/>
                <a:gd name="T77" fmla="*/ T76 w 403"/>
                <a:gd name="T78" fmla="+- 0 314 164"/>
                <a:gd name="T79" fmla="*/ 314 h 263"/>
                <a:gd name="T80" fmla="+- 0 10182 10158"/>
                <a:gd name="T81" fmla="*/ T80 w 403"/>
                <a:gd name="T82" fmla="+- 0 322 164"/>
                <a:gd name="T83" fmla="*/ 322 h 263"/>
                <a:gd name="T84" fmla="+- 0 10180 10158"/>
                <a:gd name="T85" fmla="*/ T84 w 403"/>
                <a:gd name="T86" fmla="+- 0 339 164"/>
                <a:gd name="T87" fmla="*/ 339 h 263"/>
                <a:gd name="T88" fmla="+- 0 10181 10158"/>
                <a:gd name="T89" fmla="*/ T88 w 403"/>
                <a:gd name="T90" fmla="+- 0 357 164"/>
                <a:gd name="T91" fmla="*/ 357 h 263"/>
                <a:gd name="T92" fmla="+- 0 10184 10158"/>
                <a:gd name="T93" fmla="*/ T92 w 403"/>
                <a:gd name="T94" fmla="+- 0 374 164"/>
                <a:gd name="T95" fmla="*/ 374 h 263"/>
                <a:gd name="T96" fmla="+- 0 10186 10158"/>
                <a:gd name="T97" fmla="*/ T96 w 403"/>
                <a:gd name="T98" fmla="+- 0 382 164"/>
                <a:gd name="T99" fmla="*/ 382 h 263"/>
                <a:gd name="T100" fmla="+- 0 10192 10158"/>
                <a:gd name="T101" fmla="*/ T100 w 403"/>
                <a:gd name="T102" fmla="+- 0 405 164"/>
                <a:gd name="T103" fmla="*/ 405 h 263"/>
                <a:gd name="T104" fmla="+- 0 10195 10158"/>
                <a:gd name="T105" fmla="*/ T104 w 403"/>
                <a:gd name="T106" fmla="+- 0 413 164"/>
                <a:gd name="T107" fmla="*/ 413 h 263"/>
                <a:gd name="T108" fmla="+- 0 10207 10158"/>
                <a:gd name="T109" fmla="*/ T108 w 403"/>
                <a:gd name="T110" fmla="+- 0 418 164"/>
                <a:gd name="T111" fmla="*/ 418 h 263"/>
                <a:gd name="T112" fmla="+- 0 10217 10158"/>
                <a:gd name="T113" fmla="*/ T112 w 403"/>
                <a:gd name="T114" fmla="+- 0 424 164"/>
                <a:gd name="T115" fmla="*/ 424 h 263"/>
                <a:gd name="T116" fmla="+- 0 10226 10158"/>
                <a:gd name="T117" fmla="*/ T116 w 403"/>
                <a:gd name="T118" fmla="+- 0 419 164"/>
                <a:gd name="T119" fmla="*/ 419 h 263"/>
                <a:gd name="T120" fmla="+- 0 10231 10158"/>
                <a:gd name="T121" fmla="*/ T120 w 403"/>
                <a:gd name="T122" fmla="+- 0 416 164"/>
                <a:gd name="T123" fmla="*/ 416 h 263"/>
                <a:gd name="T124" fmla="+- 0 10234 10158"/>
                <a:gd name="T125" fmla="*/ T124 w 403"/>
                <a:gd name="T126" fmla="+- 0 412 164"/>
                <a:gd name="T127" fmla="*/ 412 h 263"/>
                <a:gd name="T128" fmla="+- 0 10243 10158"/>
                <a:gd name="T129" fmla="*/ T128 w 403"/>
                <a:gd name="T130" fmla="+- 0 390 164"/>
                <a:gd name="T131" fmla="*/ 390 h 263"/>
                <a:gd name="T132" fmla="+- 0 10246 10158"/>
                <a:gd name="T133" fmla="*/ T132 w 403"/>
                <a:gd name="T134" fmla="+- 0 364 164"/>
                <a:gd name="T135" fmla="*/ 364 h 263"/>
                <a:gd name="T136" fmla="+- 0 10245 10158"/>
                <a:gd name="T137" fmla="*/ T136 w 403"/>
                <a:gd name="T138" fmla="+- 0 340 164"/>
                <a:gd name="T139" fmla="*/ 340 h 263"/>
                <a:gd name="T140" fmla="+- 0 10254 10158"/>
                <a:gd name="T141" fmla="*/ T140 w 403"/>
                <a:gd name="T142" fmla="+- 0 342 164"/>
                <a:gd name="T143" fmla="*/ 342 h 263"/>
                <a:gd name="T144" fmla="+- 0 10320 10158"/>
                <a:gd name="T145" fmla="*/ T144 w 403"/>
                <a:gd name="T146" fmla="+- 0 335 164"/>
                <a:gd name="T147" fmla="*/ 335 h 263"/>
                <a:gd name="T148" fmla="+- 0 10348 10158"/>
                <a:gd name="T149" fmla="*/ T148 w 403"/>
                <a:gd name="T150" fmla="+- 0 311 164"/>
                <a:gd name="T151" fmla="*/ 311 h 263"/>
                <a:gd name="T152" fmla="+- 0 10350 10158"/>
                <a:gd name="T153" fmla="*/ T152 w 403"/>
                <a:gd name="T154" fmla="+- 0 325 164"/>
                <a:gd name="T155" fmla="*/ 325 h 263"/>
                <a:gd name="T156" fmla="+- 0 10363 10158"/>
                <a:gd name="T157" fmla="*/ T156 w 403"/>
                <a:gd name="T158" fmla="+- 0 337 164"/>
                <a:gd name="T159" fmla="*/ 337 h 263"/>
                <a:gd name="T160" fmla="+- 0 10382 10158"/>
                <a:gd name="T161" fmla="*/ T160 w 403"/>
                <a:gd name="T162" fmla="+- 0 345 164"/>
                <a:gd name="T163" fmla="*/ 345 h 263"/>
                <a:gd name="T164" fmla="+- 0 10400 10158"/>
                <a:gd name="T165" fmla="*/ T164 w 403"/>
                <a:gd name="T166" fmla="+- 0 349 164"/>
                <a:gd name="T167" fmla="*/ 349 h 263"/>
                <a:gd name="T168" fmla="+- 0 10420 10158"/>
                <a:gd name="T169" fmla="*/ T168 w 403"/>
                <a:gd name="T170" fmla="+- 0 350 164"/>
                <a:gd name="T171" fmla="*/ 350 h 263"/>
                <a:gd name="T172" fmla="+- 0 10443 10158"/>
                <a:gd name="T173" fmla="*/ T172 w 403"/>
                <a:gd name="T174" fmla="+- 0 349 164"/>
                <a:gd name="T175" fmla="*/ 349 h 263"/>
                <a:gd name="T176" fmla="+- 0 10465 10158"/>
                <a:gd name="T177" fmla="*/ T176 w 403"/>
                <a:gd name="T178" fmla="+- 0 346 164"/>
                <a:gd name="T179" fmla="*/ 346 h 263"/>
                <a:gd name="T180" fmla="+- 0 10483 10158"/>
                <a:gd name="T181" fmla="*/ T180 w 403"/>
                <a:gd name="T182" fmla="+- 0 341 164"/>
                <a:gd name="T183" fmla="*/ 341 h 263"/>
                <a:gd name="T184" fmla="+- 0 10483 10158"/>
                <a:gd name="T185" fmla="*/ T184 w 403"/>
                <a:gd name="T186" fmla="+- 0 381 164"/>
                <a:gd name="T187" fmla="*/ 381 h 263"/>
                <a:gd name="T188" fmla="+- 0 10484 10158"/>
                <a:gd name="T189" fmla="*/ T188 w 403"/>
                <a:gd name="T190" fmla="+- 0 411 164"/>
                <a:gd name="T191" fmla="*/ 411 h 263"/>
                <a:gd name="T192" fmla="+- 0 10496 10158"/>
                <a:gd name="T193" fmla="*/ T192 w 403"/>
                <a:gd name="T194" fmla="+- 0 427 164"/>
                <a:gd name="T195" fmla="*/ 427 h 263"/>
                <a:gd name="T196" fmla="+- 0 10529 10158"/>
                <a:gd name="T197" fmla="*/ T196 w 403"/>
                <a:gd name="T198" fmla="+- 0 422 164"/>
                <a:gd name="T199" fmla="*/ 422 h 263"/>
                <a:gd name="T200" fmla="+- 0 10555 10158"/>
                <a:gd name="T201" fmla="*/ T200 w 403"/>
                <a:gd name="T202" fmla="+- 0 391 164"/>
                <a:gd name="T203" fmla="*/ 391 h 263"/>
                <a:gd name="T204" fmla="+- 0 10561 10158"/>
                <a:gd name="T205" fmla="*/ T204 w 403"/>
                <a:gd name="T206" fmla="+- 0 339 164"/>
                <a:gd name="T207" fmla="*/ 339 h 2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403" h="263">
                  <a:moveTo>
                    <a:pt x="403" y="175"/>
                  </a:moveTo>
                  <a:lnTo>
                    <a:pt x="382" y="82"/>
                  </a:lnTo>
                  <a:lnTo>
                    <a:pt x="327" y="31"/>
                  </a:lnTo>
                  <a:lnTo>
                    <a:pt x="258" y="2"/>
                  </a:lnTo>
                  <a:lnTo>
                    <a:pt x="224" y="0"/>
                  </a:lnTo>
                  <a:lnTo>
                    <a:pt x="189" y="4"/>
                  </a:lnTo>
                  <a:lnTo>
                    <a:pt x="154" y="14"/>
                  </a:lnTo>
                  <a:lnTo>
                    <a:pt x="124" y="28"/>
                  </a:lnTo>
                  <a:lnTo>
                    <a:pt x="116" y="33"/>
                  </a:lnTo>
                  <a:lnTo>
                    <a:pt x="108" y="39"/>
                  </a:lnTo>
                  <a:lnTo>
                    <a:pt x="98" y="42"/>
                  </a:lnTo>
                  <a:lnTo>
                    <a:pt x="77" y="46"/>
                  </a:lnTo>
                  <a:lnTo>
                    <a:pt x="53" y="50"/>
                  </a:lnTo>
                  <a:lnTo>
                    <a:pt x="29" y="58"/>
                  </a:lnTo>
                  <a:lnTo>
                    <a:pt x="10" y="73"/>
                  </a:lnTo>
                  <a:lnTo>
                    <a:pt x="3" y="87"/>
                  </a:lnTo>
                  <a:lnTo>
                    <a:pt x="0" y="103"/>
                  </a:lnTo>
                  <a:lnTo>
                    <a:pt x="2" y="119"/>
                  </a:lnTo>
                  <a:lnTo>
                    <a:pt x="8" y="134"/>
                  </a:lnTo>
                  <a:lnTo>
                    <a:pt x="25" y="150"/>
                  </a:lnTo>
                  <a:lnTo>
                    <a:pt x="24" y="158"/>
                  </a:lnTo>
                  <a:lnTo>
                    <a:pt x="22" y="175"/>
                  </a:lnTo>
                  <a:lnTo>
                    <a:pt x="23" y="193"/>
                  </a:lnTo>
                  <a:lnTo>
                    <a:pt x="26" y="210"/>
                  </a:lnTo>
                  <a:lnTo>
                    <a:pt x="28" y="218"/>
                  </a:lnTo>
                  <a:lnTo>
                    <a:pt x="34" y="241"/>
                  </a:lnTo>
                  <a:lnTo>
                    <a:pt x="37" y="249"/>
                  </a:lnTo>
                  <a:lnTo>
                    <a:pt x="49" y="254"/>
                  </a:lnTo>
                  <a:lnTo>
                    <a:pt x="59" y="260"/>
                  </a:lnTo>
                  <a:lnTo>
                    <a:pt x="68" y="255"/>
                  </a:lnTo>
                  <a:lnTo>
                    <a:pt x="73" y="252"/>
                  </a:lnTo>
                  <a:lnTo>
                    <a:pt x="76" y="248"/>
                  </a:lnTo>
                  <a:lnTo>
                    <a:pt x="85" y="226"/>
                  </a:lnTo>
                  <a:lnTo>
                    <a:pt x="88" y="200"/>
                  </a:lnTo>
                  <a:lnTo>
                    <a:pt x="87" y="176"/>
                  </a:lnTo>
                  <a:lnTo>
                    <a:pt x="96" y="178"/>
                  </a:lnTo>
                  <a:lnTo>
                    <a:pt x="162" y="171"/>
                  </a:lnTo>
                  <a:lnTo>
                    <a:pt x="190" y="147"/>
                  </a:lnTo>
                  <a:lnTo>
                    <a:pt x="192" y="161"/>
                  </a:lnTo>
                  <a:lnTo>
                    <a:pt x="205" y="173"/>
                  </a:lnTo>
                  <a:lnTo>
                    <a:pt x="224" y="181"/>
                  </a:lnTo>
                  <a:lnTo>
                    <a:pt x="242" y="185"/>
                  </a:lnTo>
                  <a:lnTo>
                    <a:pt x="262" y="186"/>
                  </a:lnTo>
                  <a:lnTo>
                    <a:pt x="285" y="185"/>
                  </a:lnTo>
                  <a:lnTo>
                    <a:pt x="307" y="182"/>
                  </a:lnTo>
                  <a:lnTo>
                    <a:pt x="325" y="177"/>
                  </a:lnTo>
                  <a:lnTo>
                    <a:pt x="325" y="217"/>
                  </a:lnTo>
                  <a:lnTo>
                    <a:pt x="326" y="247"/>
                  </a:lnTo>
                  <a:lnTo>
                    <a:pt x="338" y="263"/>
                  </a:lnTo>
                  <a:lnTo>
                    <a:pt x="371" y="258"/>
                  </a:lnTo>
                  <a:lnTo>
                    <a:pt x="397" y="227"/>
                  </a:lnTo>
                  <a:lnTo>
                    <a:pt x="403" y="175"/>
                  </a:lnTo>
                  <a:close/>
                </a:path>
              </a:pathLst>
            </a:custGeom>
            <a:solidFill>
              <a:srgbClr val="A163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xmlns="" id="{2199A459-86BA-4B52-A028-4F05CFA40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70" y="403"/>
              <a:ext cx="62" cy="119"/>
            </a:xfrm>
            <a:custGeom>
              <a:avLst/>
              <a:gdLst>
                <a:gd name="T0" fmla="+- 0 10508 10471"/>
                <a:gd name="T1" fmla="*/ T0 w 62"/>
                <a:gd name="T2" fmla="+- 0 403 403"/>
                <a:gd name="T3" fmla="*/ 403 h 119"/>
                <a:gd name="T4" fmla="+- 0 10491 10471"/>
                <a:gd name="T5" fmla="*/ T4 w 62"/>
                <a:gd name="T6" fmla="+- 0 404 403"/>
                <a:gd name="T7" fmla="*/ 404 h 119"/>
                <a:gd name="T8" fmla="+- 0 10475 10471"/>
                <a:gd name="T9" fmla="*/ T8 w 62"/>
                <a:gd name="T10" fmla="+- 0 406 403"/>
                <a:gd name="T11" fmla="*/ 406 h 119"/>
                <a:gd name="T12" fmla="+- 0 10471 10471"/>
                <a:gd name="T13" fmla="*/ T12 w 62"/>
                <a:gd name="T14" fmla="+- 0 419 403"/>
                <a:gd name="T15" fmla="*/ 419 h 119"/>
                <a:gd name="T16" fmla="+- 0 10471 10471"/>
                <a:gd name="T17" fmla="*/ T16 w 62"/>
                <a:gd name="T18" fmla="+- 0 522 403"/>
                <a:gd name="T19" fmla="*/ 522 h 119"/>
                <a:gd name="T20" fmla="+- 0 10478 10471"/>
                <a:gd name="T21" fmla="*/ T20 w 62"/>
                <a:gd name="T22" fmla="+- 0 513 403"/>
                <a:gd name="T23" fmla="*/ 513 h 119"/>
                <a:gd name="T24" fmla="+- 0 10490 10471"/>
                <a:gd name="T25" fmla="*/ T24 w 62"/>
                <a:gd name="T26" fmla="+- 0 496 403"/>
                <a:gd name="T27" fmla="*/ 496 h 119"/>
                <a:gd name="T28" fmla="+- 0 10497 10471"/>
                <a:gd name="T29" fmla="*/ T28 w 62"/>
                <a:gd name="T30" fmla="+- 0 488 403"/>
                <a:gd name="T31" fmla="*/ 488 h 119"/>
                <a:gd name="T32" fmla="+- 0 10506 10471"/>
                <a:gd name="T33" fmla="*/ T32 w 62"/>
                <a:gd name="T34" fmla="+- 0 481 403"/>
                <a:gd name="T35" fmla="*/ 481 h 119"/>
                <a:gd name="T36" fmla="+- 0 10514 10471"/>
                <a:gd name="T37" fmla="*/ T36 w 62"/>
                <a:gd name="T38" fmla="+- 0 473 403"/>
                <a:gd name="T39" fmla="*/ 473 h 119"/>
                <a:gd name="T40" fmla="+- 0 10522 10471"/>
                <a:gd name="T41" fmla="*/ T40 w 62"/>
                <a:gd name="T42" fmla="+- 0 464 403"/>
                <a:gd name="T43" fmla="*/ 464 h 119"/>
                <a:gd name="T44" fmla="+- 0 10528 10471"/>
                <a:gd name="T45" fmla="*/ T44 w 62"/>
                <a:gd name="T46" fmla="+- 0 455 403"/>
                <a:gd name="T47" fmla="*/ 455 h 119"/>
                <a:gd name="T48" fmla="+- 0 10531 10471"/>
                <a:gd name="T49" fmla="*/ T48 w 62"/>
                <a:gd name="T50" fmla="+- 0 447 403"/>
                <a:gd name="T51" fmla="*/ 447 h 119"/>
                <a:gd name="T52" fmla="+- 0 10532 10471"/>
                <a:gd name="T53" fmla="*/ T52 w 62"/>
                <a:gd name="T54" fmla="+- 0 436 403"/>
                <a:gd name="T55" fmla="*/ 436 h 119"/>
                <a:gd name="T56" fmla="+- 0 10526 10471"/>
                <a:gd name="T57" fmla="*/ T56 w 62"/>
                <a:gd name="T58" fmla="+- 0 409 403"/>
                <a:gd name="T59" fmla="*/ 409 h 119"/>
                <a:gd name="T60" fmla="+- 0 10508 10471"/>
                <a:gd name="T61" fmla="*/ T60 w 62"/>
                <a:gd name="T62" fmla="+- 0 403 403"/>
                <a:gd name="T63" fmla="*/ 403 h 1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62" h="119">
                  <a:moveTo>
                    <a:pt x="37" y="0"/>
                  </a:moveTo>
                  <a:lnTo>
                    <a:pt x="20" y="1"/>
                  </a:lnTo>
                  <a:lnTo>
                    <a:pt x="4" y="3"/>
                  </a:lnTo>
                  <a:lnTo>
                    <a:pt x="0" y="16"/>
                  </a:lnTo>
                  <a:lnTo>
                    <a:pt x="0" y="119"/>
                  </a:lnTo>
                  <a:lnTo>
                    <a:pt x="7" y="110"/>
                  </a:lnTo>
                  <a:lnTo>
                    <a:pt x="19" y="93"/>
                  </a:lnTo>
                  <a:lnTo>
                    <a:pt x="26" y="85"/>
                  </a:lnTo>
                  <a:lnTo>
                    <a:pt x="35" y="78"/>
                  </a:lnTo>
                  <a:lnTo>
                    <a:pt x="43" y="70"/>
                  </a:lnTo>
                  <a:lnTo>
                    <a:pt x="51" y="61"/>
                  </a:lnTo>
                  <a:lnTo>
                    <a:pt x="57" y="52"/>
                  </a:lnTo>
                  <a:lnTo>
                    <a:pt x="60" y="44"/>
                  </a:lnTo>
                  <a:lnTo>
                    <a:pt x="61" y="33"/>
                  </a:lnTo>
                  <a:lnTo>
                    <a:pt x="55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58" name="AutoShape 50">
              <a:extLst>
                <a:ext uri="{FF2B5EF4-FFF2-40B4-BE49-F238E27FC236}">
                  <a16:creationId xmlns:a16="http://schemas.microsoft.com/office/drawing/2014/main" xmlns="" id="{6CBD28DA-314C-4D01-8B03-D2740CC9F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3" y="390"/>
              <a:ext cx="72" cy="185"/>
            </a:xfrm>
            <a:custGeom>
              <a:avLst/>
              <a:gdLst>
                <a:gd name="T0" fmla="+- 0 10463 10423"/>
                <a:gd name="T1" fmla="*/ T0 w 72"/>
                <a:gd name="T2" fmla="+- 0 563 391"/>
                <a:gd name="T3" fmla="*/ 563 h 185"/>
                <a:gd name="T4" fmla="+- 0 10457 10423"/>
                <a:gd name="T5" fmla="*/ T4 w 72"/>
                <a:gd name="T6" fmla="+- 0 560 391"/>
                <a:gd name="T7" fmla="*/ 560 h 185"/>
                <a:gd name="T8" fmla="+- 0 10456 10423"/>
                <a:gd name="T9" fmla="*/ T8 w 72"/>
                <a:gd name="T10" fmla="+- 0 558 391"/>
                <a:gd name="T11" fmla="*/ 558 h 185"/>
                <a:gd name="T12" fmla="+- 0 10451 10423"/>
                <a:gd name="T13" fmla="*/ T12 w 72"/>
                <a:gd name="T14" fmla="+- 0 554 391"/>
                <a:gd name="T15" fmla="*/ 554 h 185"/>
                <a:gd name="T16" fmla="+- 0 10446 10423"/>
                <a:gd name="T17" fmla="*/ T16 w 72"/>
                <a:gd name="T18" fmla="+- 0 571 391"/>
                <a:gd name="T19" fmla="*/ 571 h 185"/>
                <a:gd name="T20" fmla="+- 0 10448 10423"/>
                <a:gd name="T21" fmla="*/ T20 w 72"/>
                <a:gd name="T22" fmla="+- 0 574 391"/>
                <a:gd name="T23" fmla="*/ 574 h 185"/>
                <a:gd name="T24" fmla="+- 0 10453 10423"/>
                <a:gd name="T25" fmla="*/ T24 w 72"/>
                <a:gd name="T26" fmla="+- 0 573 391"/>
                <a:gd name="T27" fmla="*/ 573 h 185"/>
                <a:gd name="T28" fmla="+- 0 10456 10423"/>
                <a:gd name="T29" fmla="*/ T28 w 72"/>
                <a:gd name="T30" fmla="+- 0 575 391"/>
                <a:gd name="T31" fmla="*/ 575 h 185"/>
                <a:gd name="T32" fmla="+- 0 10461 10423"/>
                <a:gd name="T33" fmla="*/ T32 w 72"/>
                <a:gd name="T34" fmla="+- 0 569 391"/>
                <a:gd name="T35" fmla="*/ 569 h 185"/>
                <a:gd name="T36" fmla="+- 0 10460 10423"/>
                <a:gd name="T37" fmla="*/ T36 w 72"/>
                <a:gd name="T38" fmla="+- 0 569 391"/>
                <a:gd name="T39" fmla="*/ 569 h 185"/>
                <a:gd name="T40" fmla="+- 0 10463 10423"/>
                <a:gd name="T41" fmla="*/ T40 w 72"/>
                <a:gd name="T42" fmla="+- 0 563 391"/>
                <a:gd name="T43" fmla="*/ 563 h 185"/>
                <a:gd name="T44" fmla="+- 0 10495 10423"/>
                <a:gd name="T45" fmla="*/ T44 w 72"/>
                <a:gd name="T46" fmla="+- 0 391 391"/>
                <a:gd name="T47" fmla="*/ 391 h 185"/>
                <a:gd name="T48" fmla="+- 0 10474 10423"/>
                <a:gd name="T49" fmla="*/ T48 w 72"/>
                <a:gd name="T50" fmla="+- 0 403 391"/>
                <a:gd name="T51" fmla="*/ 403 h 185"/>
                <a:gd name="T52" fmla="+- 0 10454 10423"/>
                <a:gd name="T53" fmla="*/ T52 w 72"/>
                <a:gd name="T54" fmla="+- 0 418 391"/>
                <a:gd name="T55" fmla="*/ 418 h 185"/>
                <a:gd name="T56" fmla="+- 0 10436 10423"/>
                <a:gd name="T57" fmla="*/ T56 w 72"/>
                <a:gd name="T58" fmla="+- 0 435 391"/>
                <a:gd name="T59" fmla="*/ 435 h 185"/>
                <a:gd name="T60" fmla="+- 0 10423 10423"/>
                <a:gd name="T61" fmla="*/ T60 w 72"/>
                <a:gd name="T62" fmla="+- 0 452 391"/>
                <a:gd name="T63" fmla="*/ 452 h 185"/>
                <a:gd name="T64" fmla="+- 0 10442 10423"/>
                <a:gd name="T65" fmla="*/ T64 w 72"/>
                <a:gd name="T66" fmla="+- 0 453 391"/>
                <a:gd name="T67" fmla="*/ 453 h 185"/>
                <a:gd name="T68" fmla="+- 0 10454 10423"/>
                <a:gd name="T69" fmla="*/ T68 w 72"/>
                <a:gd name="T70" fmla="+- 0 437 391"/>
                <a:gd name="T71" fmla="*/ 437 h 185"/>
                <a:gd name="T72" fmla="+- 0 10472 10423"/>
                <a:gd name="T73" fmla="*/ T72 w 72"/>
                <a:gd name="T74" fmla="+- 0 423 391"/>
                <a:gd name="T75" fmla="*/ 423 h 185"/>
                <a:gd name="T76" fmla="+- 0 10488 10423"/>
                <a:gd name="T77" fmla="*/ T76 w 72"/>
                <a:gd name="T78" fmla="+- 0 413 391"/>
                <a:gd name="T79" fmla="*/ 413 h 185"/>
                <a:gd name="T80" fmla="+- 0 10495 10423"/>
                <a:gd name="T81" fmla="*/ T80 w 72"/>
                <a:gd name="T82" fmla="+- 0 408 391"/>
                <a:gd name="T83" fmla="*/ 408 h 185"/>
                <a:gd name="T84" fmla="+- 0 10495 10423"/>
                <a:gd name="T85" fmla="*/ T84 w 72"/>
                <a:gd name="T86" fmla="+- 0 391 391"/>
                <a:gd name="T87" fmla="*/ 391 h 18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72" h="185">
                  <a:moveTo>
                    <a:pt x="40" y="172"/>
                  </a:moveTo>
                  <a:lnTo>
                    <a:pt x="34" y="169"/>
                  </a:lnTo>
                  <a:lnTo>
                    <a:pt x="33" y="167"/>
                  </a:lnTo>
                  <a:lnTo>
                    <a:pt x="28" y="163"/>
                  </a:lnTo>
                  <a:lnTo>
                    <a:pt x="23" y="180"/>
                  </a:lnTo>
                  <a:lnTo>
                    <a:pt x="25" y="183"/>
                  </a:lnTo>
                  <a:lnTo>
                    <a:pt x="30" y="182"/>
                  </a:lnTo>
                  <a:lnTo>
                    <a:pt x="33" y="184"/>
                  </a:lnTo>
                  <a:lnTo>
                    <a:pt x="38" y="178"/>
                  </a:lnTo>
                  <a:lnTo>
                    <a:pt x="37" y="178"/>
                  </a:lnTo>
                  <a:lnTo>
                    <a:pt x="40" y="172"/>
                  </a:lnTo>
                  <a:close/>
                  <a:moveTo>
                    <a:pt x="72" y="0"/>
                  </a:moveTo>
                  <a:lnTo>
                    <a:pt x="51" y="12"/>
                  </a:lnTo>
                  <a:lnTo>
                    <a:pt x="31" y="27"/>
                  </a:lnTo>
                  <a:lnTo>
                    <a:pt x="13" y="44"/>
                  </a:lnTo>
                  <a:lnTo>
                    <a:pt x="0" y="61"/>
                  </a:lnTo>
                  <a:lnTo>
                    <a:pt x="19" y="62"/>
                  </a:lnTo>
                  <a:lnTo>
                    <a:pt x="31" y="46"/>
                  </a:lnTo>
                  <a:lnTo>
                    <a:pt x="49" y="32"/>
                  </a:lnTo>
                  <a:lnTo>
                    <a:pt x="65" y="22"/>
                  </a:lnTo>
                  <a:lnTo>
                    <a:pt x="72" y="1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5ED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7219" name="Picture 51">
              <a:extLst>
                <a:ext uri="{FF2B5EF4-FFF2-40B4-BE49-F238E27FC236}">
                  <a16:creationId xmlns:a16="http://schemas.microsoft.com/office/drawing/2014/main" xmlns="" id="{F4EBDDD9-578F-44EF-B4F9-9FF22F9BCE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1" y="713"/>
              <a:ext cx="21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20" name="Picture 52">
              <a:extLst>
                <a:ext uri="{FF2B5EF4-FFF2-40B4-BE49-F238E27FC236}">
                  <a16:creationId xmlns:a16="http://schemas.microsoft.com/office/drawing/2014/main" xmlns="" id="{E48F3CA3-5128-462C-B9AB-EC24207B65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97" y="980"/>
              <a:ext cx="13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AutoShape 53">
              <a:extLst>
                <a:ext uri="{FF2B5EF4-FFF2-40B4-BE49-F238E27FC236}">
                  <a16:creationId xmlns:a16="http://schemas.microsoft.com/office/drawing/2014/main" xmlns="" id="{741C7746-AD80-42C5-B6E0-028BB8A15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6" y="1131"/>
              <a:ext cx="433" cy="581"/>
            </a:xfrm>
            <a:custGeom>
              <a:avLst/>
              <a:gdLst>
                <a:gd name="T0" fmla="+- 0 10351 10137"/>
                <a:gd name="T1" fmla="*/ T0 w 433"/>
                <a:gd name="T2" fmla="+- 0 1354 1131"/>
                <a:gd name="T3" fmla="*/ 1354 h 581"/>
                <a:gd name="T4" fmla="+- 0 10174 10137"/>
                <a:gd name="T5" fmla="*/ T4 w 433"/>
                <a:gd name="T6" fmla="+- 0 1138 1131"/>
                <a:gd name="T7" fmla="*/ 1138 h 581"/>
                <a:gd name="T8" fmla="+- 0 10147 10137"/>
                <a:gd name="T9" fmla="*/ T8 w 433"/>
                <a:gd name="T10" fmla="+- 0 1263 1131"/>
                <a:gd name="T11" fmla="*/ 1263 h 581"/>
                <a:gd name="T12" fmla="+- 0 10143 10137"/>
                <a:gd name="T13" fmla="*/ T12 w 433"/>
                <a:gd name="T14" fmla="+- 0 1286 1131"/>
                <a:gd name="T15" fmla="*/ 1286 h 581"/>
                <a:gd name="T16" fmla="+- 0 10139 10137"/>
                <a:gd name="T17" fmla="*/ T16 w 433"/>
                <a:gd name="T18" fmla="+- 0 1310 1131"/>
                <a:gd name="T19" fmla="*/ 1310 h 581"/>
                <a:gd name="T20" fmla="+- 0 10137 10137"/>
                <a:gd name="T21" fmla="*/ T20 w 433"/>
                <a:gd name="T22" fmla="+- 0 1333 1131"/>
                <a:gd name="T23" fmla="*/ 1333 h 581"/>
                <a:gd name="T24" fmla="+- 0 10137 10137"/>
                <a:gd name="T25" fmla="*/ T24 w 433"/>
                <a:gd name="T26" fmla="+- 0 1357 1131"/>
                <a:gd name="T27" fmla="*/ 1357 h 581"/>
                <a:gd name="T28" fmla="+- 0 10137 10137"/>
                <a:gd name="T29" fmla="*/ T28 w 433"/>
                <a:gd name="T30" fmla="+- 0 1712 1131"/>
                <a:gd name="T31" fmla="*/ 1712 h 581"/>
                <a:gd name="T32" fmla="+- 0 10318 10137"/>
                <a:gd name="T33" fmla="*/ T32 w 433"/>
                <a:gd name="T34" fmla="+- 0 1712 1131"/>
                <a:gd name="T35" fmla="*/ 1712 h 581"/>
                <a:gd name="T36" fmla="+- 0 10351 10137"/>
                <a:gd name="T37" fmla="*/ T36 w 433"/>
                <a:gd name="T38" fmla="+- 0 1354 1131"/>
                <a:gd name="T39" fmla="*/ 1354 h 581"/>
                <a:gd name="T40" fmla="+- 0 10569 10137"/>
                <a:gd name="T41" fmla="*/ T40 w 433"/>
                <a:gd name="T42" fmla="+- 0 1712 1131"/>
                <a:gd name="T43" fmla="*/ 1712 h 581"/>
                <a:gd name="T44" fmla="+- 0 10559 10137"/>
                <a:gd name="T45" fmla="*/ T44 w 433"/>
                <a:gd name="T46" fmla="+- 0 1359 1131"/>
                <a:gd name="T47" fmla="*/ 1359 h 581"/>
                <a:gd name="T48" fmla="+- 0 10557 10137"/>
                <a:gd name="T49" fmla="*/ T48 w 433"/>
                <a:gd name="T50" fmla="+- 0 1333 1131"/>
                <a:gd name="T51" fmla="*/ 1333 h 581"/>
                <a:gd name="T52" fmla="+- 0 10554 10137"/>
                <a:gd name="T53" fmla="*/ T52 w 433"/>
                <a:gd name="T54" fmla="+- 0 1308 1131"/>
                <a:gd name="T55" fmla="*/ 1308 h 581"/>
                <a:gd name="T56" fmla="+- 0 10550 10137"/>
                <a:gd name="T57" fmla="*/ T56 w 433"/>
                <a:gd name="T58" fmla="+- 0 1283 1131"/>
                <a:gd name="T59" fmla="*/ 1283 h 581"/>
                <a:gd name="T60" fmla="+- 0 10544 10137"/>
                <a:gd name="T61" fmla="*/ T60 w 433"/>
                <a:gd name="T62" fmla="+- 0 1258 1131"/>
                <a:gd name="T63" fmla="*/ 1258 h 581"/>
                <a:gd name="T64" fmla="+- 0 10510 10137"/>
                <a:gd name="T65" fmla="*/ T64 w 433"/>
                <a:gd name="T66" fmla="+- 0 1131 1131"/>
                <a:gd name="T67" fmla="*/ 1131 h 581"/>
                <a:gd name="T68" fmla="+- 0 10351 10137"/>
                <a:gd name="T69" fmla="*/ T68 w 433"/>
                <a:gd name="T70" fmla="+- 0 1354 1131"/>
                <a:gd name="T71" fmla="*/ 1354 h 581"/>
                <a:gd name="T72" fmla="+- 0 10403 10137"/>
                <a:gd name="T73" fmla="*/ T72 w 433"/>
                <a:gd name="T74" fmla="+- 0 1712 1131"/>
                <a:gd name="T75" fmla="*/ 1712 h 581"/>
                <a:gd name="T76" fmla="+- 0 10569 10137"/>
                <a:gd name="T77" fmla="*/ T76 w 433"/>
                <a:gd name="T78" fmla="+- 0 1712 1131"/>
                <a:gd name="T79" fmla="*/ 1712 h 5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433" h="581">
                  <a:moveTo>
                    <a:pt x="214" y="223"/>
                  </a:moveTo>
                  <a:lnTo>
                    <a:pt x="37" y="7"/>
                  </a:lnTo>
                  <a:lnTo>
                    <a:pt x="10" y="132"/>
                  </a:lnTo>
                  <a:lnTo>
                    <a:pt x="6" y="155"/>
                  </a:lnTo>
                  <a:lnTo>
                    <a:pt x="2" y="179"/>
                  </a:lnTo>
                  <a:lnTo>
                    <a:pt x="0" y="202"/>
                  </a:lnTo>
                  <a:lnTo>
                    <a:pt x="0" y="226"/>
                  </a:lnTo>
                  <a:lnTo>
                    <a:pt x="0" y="581"/>
                  </a:lnTo>
                  <a:lnTo>
                    <a:pt x="181" y="581"/>
                  </a:lnTo>
                  <a:lnTo>
                    <a:pt x="214" y="223"/>
                  </a:lnTo>
                  <a:close/>
                  <a:moveTo>
                    <a:pt x="432" y="581"/>
                  </a:moveTo>
                  <a:lnTo>
                    <a:pt x="422" y="228"/>
                  </a:lnTo>
                  <a:lnTo>
                    <a:pt x="420" y="202"/>
                  </a:lnTo>
                  <a:lnTo>
                    <a:pt x="417" y="177"/>
                  </a:lnTo>
                  <a:lnTo>
                    <a:pt x="413" y="152"/>
                  </a:lnTo>
                  <a:lnTo>
                    <a:pt x="407" y="127"/>
                  </a:lnTo>
                  <a:lnTo>
                    <a:pt x="373" y="0"/>
                  </a:lnTo>
                  <a:lnTo>
                    <a:pt x="214" y="223"/>
                  </a:lnTo>
                  <a:lnTo>
                    <a:pt x="266" y="581"/>
                  </a:lnTo>
                  <a:lnTo>
                    <a:pt x="432" y="581"/>
                  </a:lnTo>
                  <a:close/>
                </a:path>
              </a:pathLst>
            </a:custGeom>
            <a:solidFill>
              <a:srgbClr val="ED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xmlns="" id="{08006FBD-89F5-4484-BB1E-DA99A304A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3" y="637"/>
              <a:ext cx="588" cy="501"/>
            </a:xfrm>
            <a:custGeom>
              <a:avLst/>
              <a:gdLst>
                <a:gd name="T0" fmla="+- 0 10208 10043"/>
                <a:gd name="T1" fmla="*/ T0 w 588"/>
                <a:gd name="T2" fmla="+- 0 637 637"/>
                <a:gd name="T3" fmla="*/ 637 h 501"/>
                <a:gd name="T4" fmla="+- 0 10161 10043"/>
                <a:gd name="T5" fmla="*/ T4 w 588"/>
                <a:gd name="T6" fmla="+- 0 643 637"/>
                <a:gd name="T7" fmla="*/ 643 h 501"/>
                <a:gd name="T8" fmla="+- 0 10135 10043"/>
                <a:gd name="T9" fmla="*/ T8 w 588"/>
                <a:gd name="T10" fmla="+- 0 665 637"/>
                <a:gd name="T11" fmla="*/ 665 h 501"/>
                <a:gd name="T12" fmla="+- 0 10114 10043"/>
                <a:gd name="T13" fmla="*/ T12 w 588"/>
                <a:gd name="T14" fmla="+- 0 708 637"/>
                <a:gd name="T15" fmla="*/ 708 h 501"/>
                <a:gd name="T16" fmla="+- 0 10096 10043"/>
                <a:gd name="T17" fmla="*/ T16 w 588"/>
                <a:gd name="T18" fmla="+- 0 740 637"/>
                <a:gd name="T19" fmla="*/ 740 h 501"/>
                <a:gd name="T20" fmla="+- 0 10067 10043"/>
                <a:gd name="T21" fmla="*/ T20 w 588"/>
                <a:gd name="T22" fmla="+- 0 812 637"/>
                <a:gd name="T23" fmla="*/ 812 h 501"/>
                <a:gd name="T24" fmla="+- 0 10050 10043"/>
                <a:gd name="T25" fmla="*/ T24 w 588"/>
                <a:gd name="T26" fmla="+- 0 877 637"/>
                <a:gd name="T27" fmla="*/ 877 h 501"/>
                <a:gd name="T28" fmla="+- 0 10043 10043"/>
                <a:gd name="T29" fmla="*/ T28 w 588"/>
                <a:gd name="T30" fmla="+- 0 927 637"/>
                <a:gd name="T31" fmla="*/ 927 h 501"/>
                <a:gd name="T32" fmla="+- 0 10044 10043"/>
                <a:gd name="T33" fmla="*/ T32 w 588"/>
                <a:gd name="T34" fmla="+- 0 947 637"/>
                <a:gd name="T35" fmla="*/ 947 h 501"/>
                <a:gd name="T36" fmla="+- 0 10055 10043"/>
                <a:gd name="T37" fmla="*/ T36 w 588"/>
                <a:gd name="T38" fmla="+- 0 1008 637"/>
                <a:gd name="T39" fmla="*/ 1008 h 501"/>
                <a:gd name="T40" fmla="+- 0 10120 10043"/>
                <a:gd name="T41" fmla="*/ T40 w 588"/>
                <a:gd name="T42" fmla="+- 0 1029 637"/>
                <a:gd name="T43" fmla="*/ 1029 h 501"/>
                <a:gd name="T44" fmla="+- 0 10127 10043"/>
                <a:gd name="T45" fmla="*/ T44 w 588"/>
                <a:gd name="T46" fmla="+- 0 1031 637"/>
                <a:gd name="T47" fmla="*/ 1031 h 501"/>
                <a:gd name="T48" fmla="+- 0 10134 10043"/>
                <a:gd name="T49" fmla="*/ T48 w 588"/>
                <a:gd name="T50" fmla="+- 0 1027 637"/>
                <a:gd name="T51" fmla="*/ 1027 h 501"/>
                <a:gd name="T52" fmla="+- 0 10136 10043"/>
                <a:gd name="T53" fmla="*/ T52 w 588"/>
                <a:gd name="T54" fmla="+- 0 1023 637"/>
                <a:gd name="T55" fmla="*/ 1023 h 501"/>
                <a:gd name="T56" fmla="+- 0 10151 10043"/>
                <a:gd name="T57" fmla="*/ T56 w 588"/>
                <a:gd name="T58" fmla="+- 0 963 637"/>
                <a:gd name="T59" fmla="*/ 963 h 501"/>
                <a:gd name="T60" fmla="+- 0 10163 10043"/>
                <a:gd name="T61" fmla="*/ T60 w 588"/>
                <a:gd name="T62" fmla="+- 0 915 637"/>
                <a:gd name="T63" fmla="*/ 915 h 501"/>
                <a:gd name="T64" fmla="+- 0 10175 10043"/>
                <a:gd name="T65" fmla="*/ T64 w 588"/>
                <a:gd name="T66" fmla="+- 0 865 637"/>
                <a:gd name="T67" fmla="*/ 865 h 501"/>
                <a:gd name="T68" fmla="+- 0 10192 10043"/>
                <a:gd name="T69" fmla="*/ T68 w 588"/>
                <a:gd name="T70" fmla="+- 0 802 637"/>
                <a:gd name="T71" fmla="*/ 802 h 501"/>
                <a:gd name="T72" fmla="+- 0 10177 10043"/>
                <a:gd name="T73" fmla="*/ T72 w 588"/>
                <a:gd name="T74" fmla="+- 0 876 637"/>
                <a:gd name="T75" fmla="*/ 876 h 501"/>
                <a:gd name="T76" fmla="+- 0 10170 10043"/>
                <a:gd name="T77" fmla="*/ T76 w 588"/>
                <a:gd name="T78" fmla="+- 0 932 637"/>
                <a:gd name="T79" fmla="*/ 932 h 501"/>
                <a:gd name="T80" fmla="+- 0 10169 10043"/>
                <a:gd name="T81" fmla="*/ T80 w 588"/>
                <a:gd name="T82" fmla="+- 0 1001 637"/>
                <a:gd name="T83" fmla="*/ 1001 h 501"/>
                <a:gd name="T84" fmla="+- 0 10174 10043"/>
                <a:gd name="T85" fmla="*/ T84 w 588"/>
                <a:gd name="T86" fmla="+- 0 1138 637"/>
                <a:gd name="T87" fmla="*/ 1138 h 501"/>
                <a:gd name="T88" fmla="+- 0 10510 10043"/>
                <a:gd name="T89" fmla="*/ T88 w 588"/>
                <a:gd name="T90" fmla="+- 0 1131 637"/>
                <a:gd name="T91" fmla="*/ 1131 h 501"/>
                <a:gd name="T92" fmla="+- 0 10511 10043"/>
                <a:gd name="T93" fmla="*/ T92 w 588"/>
                <a:gd name="T94" fmla="+- 0 1098 637"/>
                <a:gd name="T95" fmla="*/ 1098 h 501"/>
                <a:gd name="T96" fmla="+- 0 10518 10043"/>
                <a:gd name="T97" fmla="*/ T96 w 588"/>
                <a:gd name="T98" fmla="+- 0 1064 637"/>
                <a:gd name="T99" fmla="*/ 1064 h 501"/>
                <a:gd name="T100" fmla="+- 0 10517 10043"/>
                <a:gd name="T101" fmla="*/ T100 w 588"/>
                <a:gd name="T102" fmla="+- 0 1020 637"/>
                <a:gd name="T103" fmla="*/ 1020 h 501"/>
                <a:gd name="T104" fmla="+- 0 10507 10043"/>
                <a:gd name="T105" fmla="*/ T104 w 588"/>
                <a:gd name="T106" fmla="+- 0 939 637"/>
                <a:gd name="T107" fmla="*/ 939 h 501"/>
                <a:gd name="T108" fmla="+- 0 10484 10043"/>
                <a:gd name="T109" fmla="*/ T108 w 588"/>
                <a:gd name="T110" fmla="+- 0 792 637"/>
                <a:gd name="T111" fmla="*/ 792 h 501"/>
                <a:gd name="T112" fmla="+- 0 10516 10043"/>
                <a:gd name="T113" fmla="*/ T112 w 588"/>
                <a:gd name="T114" fmla="+- 0 932 637"/>
                <a:gd name="T115" fmla="*/ 932 h 501"/>
                <a:gd name="T116" fmla="+- 0 10631 10043"/>
                <a:gd name="T117" fmla="*/ T116 w 588"/>
                <a:gd name="T118" fmla="+- 0 904 637"/>
                <a:gd name="T119" fmla="*/ 904 h 501"/>
                <a:gd name="T120" fmla="+- 0 10629 10043"/>
                <a:gd name="T121" fmla="*/ T120 w 588"/>
                <a:gd name="T122" fmla="+- 0 880 637"/>
                <a:gd name="T123" fmla="*/ 880 h 501"/>
                <a:gd name="T124" fmla="+- 0 10620 10043"/>
                <a:gd name="T125" fmla="*/ T124 w 588"/>
                <a:gd name="T126" fmla="+- 0 823 637"/>
                <a:gd name="T127" fmla="*/ 823 h 501"/>
                <a:gd name="T128" fmla="+- 0 10604 10043"/>
                <a:gd name="T129" fmla="*/ T128 w 588"/>
                <a:gd name="T130" fmla="+- 0 754 637"/>
                <a:gd name="T131" fmla="*/ 754 h 501"/>
                <a:gd name="T132" fmla="+- 0 10577 10043"/>
                <a:gd name="T133" fmla="*/ T132 w 588"/>
                <a:gd name="T134" fmla="+- 0 696 637"/>
                <a:gd name="T135" fmla="*/ 696 h 501"/>
                <a:gd name="T136" fmla="+- 0 10524 10043"/>
                <a:gd name="T137" fmla="*/ T136 w 588"/>
                <a:gd name="T138" fmla="+- 0 645 637"/>
                <a:gd name="T139" fmla="*/ 645 h 501"/>
                <a:gd name="T140" fmla="+- 0 10485 10043"/>
                <a:gd name="T141" fmla="*/ T140 w 588"/>
                <a:gd name="T142" fmla="+- 0 643 637"/>
                <a:gd name="T143" fmla="*/ 643 h 501"/>
                <a:gd name="T144" fmla="+- 0 10416 10043"/>
                <a:gd name="T145" fmla="*/ T144 w 588"/>
                <a:gd name="T146" fmla="+- 0 652 637"/>
                <a:gd name="T147" fmla="*/ 652 h 501"/>
                <a:gd name="T148" fmla="+- 0 10415 10043"/>
                <a:gd name="T149" fmla="*/ T148 w 588"/>
                <a:gd name="T150" fmla="+- 0 657 637"/>
                <a:gd name="T151" fmla="*/ 657 h 501"/>
                <a:gd name="T152" fmla="+- 0 10408 10043"/>
                <a:gd name="T153" fmla="*/ T152 w 588"/>
                <a:gd name="T154" fmla="+- 0 668 637"/>
                <a:gd name="T155" fmla="*/ 668 h 501"/>
                <a:gd name="T156" fmla="+- 0 10390 10043"/>
                <a:gd name="T157" fmla="*/ T156 w 588"/>
                <a:gd name="T158" fmla="+- 0 679 637"/>
                <a:gd name="T159" fmla="*/ 679 h 501"/>
                <a:gd name="T160" fmla="+- 0 10355 10043"/>
                <a:gd name="T161" fmla="*/ T160 w 588"/>
                <a:gd name="T162" fmla="+- 0 684 637"/>
                <a:gd name="T163" fmla="*/ 684 h 501"/>
                <a:gd name="T164" fmla="+- 0 10321 10043"/>
                <a:gd name="T165" fmla="*/ T164 w 588"/>
                <a:gd name="T166" fmla="+- 0 684 637"/>
                <a:gd name="T167" fmla="*/ 684 h 501"/>
                <a:gd name="T168" fmla="+- 0 10303 10043"/>
                <a:gd name="T169" fmla="*/ T168 w 588"/>
                <a:gd name="T170" fmla="+- 0 679 637"/>
                <a:gd name="T171" fmla="*/ 679 h 501"/>
                <a:gd name="T172" fmla="+- 0 10296 10043"/>
                <a:gd name="T173" fmla="*/ T172 w 588"/>
                <a:gd name="T174" fmla="+- 0 666 637"/>
                <a:gd name="T175" fmla="*/ 666 h 501"/>
                <a:gd name="T176" fmla="+- 0 10294 10043"/>
                <a:gd name="T177" fmla="*/ T176 w 588"/>
                <a:gd name="T178" fmla="+- 0 641 637"/>
                <a:gd name="T179" fmla="*/ 641 h 501"/>
                <a:gd name="T180" fmla="+- 0 10208 10043"/>
                <a:gd name="T181" fmla="*/ T180 w 588"/>
                <a:gd name="T182" fmla="+- 0 637 637"/>
                <a:gd name="T183" fmla="*/ 637 h 50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</a:cxnLst>
              <a:rect l="0" t="0" r="r" b="b"/>
              <a:pathLst>
                <a:path w="588" h="501">
                  <a:moveTo>
                    <a:pt x="165" y="0"/>
                  </a:moveTo>
                  <a:lnTo>
                    <a:pt x="118" y="6"/>
                  </a:lnTo>
                  <a:lnTo>
                    <a:pt x="92" y="28"/>
                  </a:lnTo>
                  <a:lnTo>
                    <a:pt x="71" y="71"/>
                  </a:lnTo>
                  <a:lnTo>
                    <a:pt x="53" y="103"/>
                  </a:lnTo>
                  <a:lnTo>
                    <a:pt x="24" y="175"/>
                  </a:lnTo>
                  <a:lnTo>
                    <a:pt x="7" y="240"/>
                  </a:lnTo>
                  <a:lnTo>
                    <a:pt x="0" y="290"/>
                  </a:lnTo>
                  <a:lnTo>
                    <a:pt x="1" y="310"/>
                  </a:lnTo>
                  <a:lnTo>
                    <a:pt x="12" y="371"/>
                  </a:lnTo>
                  <a:lnTo>
                    <a:pt x="77" y="392"/>
                  </a:lnTo>
                  <a:lnTo>
                    <a:pt x="84" y="394"/>
                  </a:lnTo>
                  <a:lnTo>
                    <a:pt x="91" y="390"/>
                  </a:lnTo>
                  <a:lnTo>
                    <a:pt x="93" y="386"/>
                  </a:lnTo>
                  <a:lnTo>
                    <a:pt x="108" y="326"/>
                  </a:lnTo>
                  <a:lnTo>
                    <a:pt x="120" y="278"/>
                  </a:lnTo>
                  <a:lnTo>
                    <a:pt x="132" y="228"/>
                  </a:lnTo>
                  <a:lnTo>
                    <a:pt x="149" y="165"/>
                  </a:lnTo>
                  <a:lnTo>
                    <a:pt x="134" y="239"/>
                  </a:lnTo>
                  <a:lnTo>
                    <a:pt x="127" y="295"/>
                  </a:lnTo>
                  <a:lnTo>
                    <a:pt x="126" y="364"/>
                  </a:lnTo>
                  <a:lnTo>
                    <a:pt x="131" y="501"/>
                  </a:lnTo>
                  <a:lnTo>
                    <a:pt x="467" y="494"/>
                  </a:lnTo>
                  <a:lnTo>
                    <a:pt x="468" y="461"/>
                  </a:lnTo>
                  <a:lnTo>
                    <a:pt x="475" y="427"/>
                  </a:lnTo>
                  <a:lnTo>
                    <a:pt x="474" y="383"/>
                  </a:lnTo>
                  <a:lnTo>
                    <a:pt x="464" y="302"/>
                  </a:lnTo>
                  <a:lnTo>
                    <a:pt x="441" y="155"/>
                  </a:lnTo>
                  <a:lnTo>
                    <a:pt x="473" y="295"/>
                  </a:lnTo>
                  <a:lnTo>
                    <a:pt x="588" y="267"/>
                  </a:lnTo>
                  <a:lnTo>
                    <a:pt x="586" y="243"/>
                  </a:lnTo>
                  <a:lnTo>
                    <a:pt x="577" y="186"/>
                  </a:lnTo>
                  <a:lnTo>
                    <a:pt x="561" y="117"/>
                  </a:lnTo>
                  <a:lnTo>
                    <a:pt x="534" y="59"/>
                  </a:lnTo>
                  <a:lnTo>
                    <a:pt x="481" y="8"/>
                  </a:lnTo>
                  <a:lnTo>
                    <a:pt x="442" y="6"/>
                  </a:lnTo>
                  <a:lnTo>
                    <a:pt x="373" y="15"/>
                  </a:lnTo>
                  <a:lnTo>
                    <a:pt x="372" y="20"/>
                  </a:lnTo>
                  <a:lnTo>
                    <a:pt x="365" y="31"/>
                  </a:lnTo>
                  <a:lnTo>
                    <a:pt x="347" y="42"/>
                  </a:lnTo>
                  <a:lnTo>
                    <a:pt x="312" y="47"/>
                  </a:lnTo>
                  <a:lnTo>
                    <a:pt x="278" y="47"/>
                  </a:lnTo>
                  <a:lnTo>
                    <a:pt x="260" y="42"/>
                  </a:lnTo>
                  <a:lnTo>
                    <a:pt x="253" y="29"/>
                  </a:lnTo>
                  <a:lnTo>
                    <a:pt x="251" y="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2BC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62314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>
                <a:solidFill>
                  <a:schemeClr val="tx1"/>
                </a:solidFill>
              </a:rPr>
              <a:t>MEDIDAS SANITARIAS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937108" y="1694502"/>
            <a:ext cx="5917222" cy="162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s-MX" sz="2000" dirty="0"/>
          </a:p>
          <a:p>
            <a:pPr marL="139700" lvl="0" indent="0" algn="just">
              <a:buSzPts val="1400"/>
            </a:pPr>
            <a:r>
              <a:rPr lang="es-ES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rutinas de lavado de manos con jabón o uso de alcohol gel </a:t>
            </a:r>
            <a:r>
              <a:rPr lang="es-ES" sz="20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2 o 3 horas para todas las personas de la comunidad educativa.</a:t>
            </a:r>
            <a:r>
              <a:rPr lang="es-ES" sz="2000" b="1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139700" indent="0" algn="just">
              <a:buSzPts val="1400"/>
            </a:pPr>
            <a:r>
              <a:rPr lang="es-ES" sz="2000" b="1" dirty="0">
                <a:solidFill>
                  <a:srgbClr val="0066FF"/>
                </a:solidFill>
                <a:latin typeface="+mj-lt"/>
              </a:rPr>
              <a:t>Eliminar los saludos con contacto físico.</a:t>
            </a:r>
            <a:endParaRPr lang="es-CL" sz="20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87F51757-4D93-4613-BDC4-0DE0F68E3175}"/>
              </a:ext>
            </a:extLst>
          </p:cNvPr>
          <p:cNvSpPr>
            <a:spLocks/>
          </p:cNvSpPr>
          <p:nvPr/>
        </p:nvSpPr>
        <p:spPr bwMode="auto">
          <a:xfrm>
            <a:off x="841064" y="3912677"/>
            <a:ext cx="192087" cy="282575"/>
          </a:xfrm>
          <a:custGeom>
            <a:avLst/>
            <a:gdLst>
              <a:gd name="T0" fmla="+- 0 9098 9018"/>
              <a:gd name="T1" fmla="*/ T0 w 302"/>
              <a:gd name="T2" fmla="+- 0 273 273"/>
              <a:gd name="T3" fmla="*/ 273 h 446"/>
              <a:gd name="T4" fmla="+- 0 9068 9018"/>
              <a:gd name="T5" fmla="*/ T4 w 302"/>
              <a:gd name="T6" fmla="+- 0 278 273"/>
              <a:gd name="T7" fmla="*/ 278 h 446"/>
              <a:gd name="T8" fmla="+- 0 9042 9018"/>
              <a:gd name="T9" fmla="*/ T8 w 302"/>
              <a:gd name="T10" fmla="+- 0 296 273"/>
              <a:gd name="T11" fmla="*/ 296 h 446"/>
              <a:gd name="T12" fmla="+- 0 9024 9018"/>
              <a:gd name="T13" fmla="*/ T12 w 302"/>
              <a:gd name="T14" fmla="+- 0 322 273"/>
              <a:gd name="T15" fmla="*/ 322 h 446"/>
              <a:gd name="T16" fmla="+- 0 9018 9018"/>
              <a:gd name="T17" fmla="*/ T16 w 302"/>
              <a:gd name="T18" fmla="+- 0 352 273"/>
              <a:gd name="T19" fmla="*/ 352 h 446"/>
              <a:gd name="T20" fmla="+- 0 9024 9018"/>
              <a:gd name="T21" fmla="*/ T20 w 302"/>
              <a:gd name="T22" fmla="+- 0 382 273"/>
              <a:gd name="T23" fmla="*/ 382 h 446"/>
              <a:gd name="T24" fmla="+- 0 9042 9018"/>
              <a:gd name="T25" fmla="*/ T24 w 302"/>
              <a:gd name="T26" fmla="+- 0 408 273"/>
              <a:gd name="T27" fmla="*/ 408 h 446"/>
              <a:gd name="T28" fmla="+- 0 9129 9018"/>
              <a:gd name="T29" fmla="*/ T28 w 302"/>
              <a:gd name="T30" fmla="+- 0 495 273"/>
              <a:gd name="T31" fmla="*/ 495 h 446"/>
              <a:gd name="T32" fmla="+- 0 9042 9018"/>
              <a:gd name="T33" fmla="*/ T32 w 302"/>
              <a:gd name="T34" fmla="+- 0 583 273"/>
              <a:gd name="T35" fmla="*/ 583 h 446"/>
              <a:gd name="T36" fmla="+- 0 9024 9018"/>
              <a:gd name="T37" fmla="*/ T36 w 302"/>
              <a:gd name="T38" fmla="+- 0 609 273"/>
              <a:gd name="T39" fmla="*/ 609 h 446"/>
              <a:gd name="T40" fmla="+- 0 9018 9018"/>
              <a:gd name="T41" fmla="*/ T40 w 302"/>
              <a:gd name="T42" fmla="+- 0 639 273"/>
              <a:gd name="T43" fmla="*/ 639 h 446"/>
              <a:gd name="T44" fmla="+- 0 9024 9018"/>
              <a:gd name="T45" fmla="*/ T44 w 302"/>
              <a:gd name="T46" fmla="+- 0 669 273"/>
              <a:gd name="T47" fmla="*/ 669 h 446"/>
              <a:gd name="T48" fmla="+- 0 9042 9018"/>
              <a:gd name="T49" fmla="*/ T48 w 302"/>
              <a:gd name="T50" fmla="+- 0 695 273"/>
              <a:gd name="T51" fmla="*/ 695 h 446"/>
              <a:gd name="T52" fmla="+- 0 9068 9018"/>
              <a:gd name="T53" fmla="*/ T52 w 302"/>
              <a:gd name="T54" fmla="+- 0 712 273"/>
              <a:gd name="T55" fmla="*/ 712 h 446"/>
              <a:gd name="T56" fmla="+- 0 9098 9018"/>
              <a:gd name="T57" fmla="*/ T56 w 302"/>
              <a:gd name="T58" fmla="+- 0 718 273"/>
              <a:gd name="T59" fmla="*/ 718 h 446"/>
              <a:gd name="T60" fmla="+- 0 9128 9018"/>
              <a:gd name="T61" fmla="*/ T60 w 302"/>
              <a:gd name="T62" fmla="+- 0 712 273"/>
              <a:gd name="T63" fmla="*/ 712 h 446"/>
              <a:gd name="T64" fmla="+- 0 9302 9018"/>
              <a:gd name="T65" fmla="*/ T64 w 302"/>
              <a:gd name="T66" fmla="+- 0 547 273"/>
              <a:gd name="T67" fmla="*/ 547 h 446"/>
              <a:gd name="T68" fmla="+- 0 9320 9018"/>
              <a:gd name="T69" fmla="*/ T68 w 302"/>
              <a:gd name="T70" fmla="+- 0 488 273"/>
              <a:gd name="T71" fmla="*/ 488 h 446"/>
              <a:gd name="T72" fmla="+- 0 9314 9018"/>
              <a:gd name="T73" fmla="*/ T72 w 302"/>
              <a:gd name="T74" fmla="+- 0 464 273"/>
              <a:gd name="T75" fmla="*/ 464 h 446"/>
              <a:gd name="T76" fmla="+- 0 9300 9018"/>
              <a:gd name="T77" fmla="*/ T76 w 302"/>
              <a:gd name="T78" fmla="+- 0 442 273"/>
              <a:gd name="T79" fmla="*/ 442 h 446"/>
              <a:gd name="T80" fmla="+- 0 9154 9018"/>
              <a:gd name="T81" fmla="*/ T80 w 302"/>
              <a:gd name="T82" fmla="+- 0 296 273"/>
              <a:gd name="T83" fmla="*/ 296 h 446"/>
              <a:gd name="T84" fmla="+- 0 9128 9018"/>
              <a:gd name="T85" fmla="*/ T84 w 302"/>
              <a:gd name="T86" fmla="+- 0 278 273"/>
              <a:gd name="T87" fmla="*/ 278 h 446"/>
              <a:gd name="T88" fmla="+- 0 9098 9018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4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4" y="135"/>
                </a:lnTo>
                <a:lnTo>
                  <a:pt x="111" y="222"/>
                </a:lnTo>
                <a:lnTo>
                  <a:pt x="24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4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EB5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7FD9E44B-3698-4097-8862-61FCB1B34650}"/>
              </a:ext>
            </a:extLst>
          </p:cNvPr>
          <p:cNvSpPr>
            <a:spLocks/>
          </p:cNvSpPr>
          <p:nvPr/>
        </p:nvSpPr>
        <p:spPr bwMode="auto">
          <a:xfrm>
            <a:off x="834106" y="2078960"/>
            <a:ext cx="192087" cy="282575"/>
          </a:xfrm>
          <a:custGeom>
            <a:avLst/>
            <a:gdLst>
              <a:gd name="T0" fmla="+- 0 10421 10342"/>
              <a:gd name="T1" fmla="*/ T0 w 302"/>
              <a:gd name="T2" fmla="+- 0 273 273"/>
              <a:gd name="T3" fmla="*/ 273 h 446"/>
              <a:gd name="T4" fmla="+- 0 10391 10342"/>
              <a:gd name="T5" fmla="*/ T4 w 302"/>
              <a:gd name="T6" fmla="+- 0 278 273"/>
              <a:gd name="T7" fmla="*/ 278 h 446"/>
              <a:gd name="T8" fmla="+- 0 10365 10342"/>
              <a:gd name="T9" fmla="*/ T8 w 302"/>
              <a:gd name="T10" fmla="+- 0 296 273"/>
              <a:gd name="T11" fmla="*/ 296 h 446"/>
              <a:gd name="T12" fmla="+- 0 10347 10342"/>
              <a:gd name="T13" fmla="*/ T12 w 302"/>
              <a:gd name="T14" fmla="+- 0 322 273"/>
              <a:gd name="T15" fmla="*/ 322 h 446"/>
              <a:gd name="T16" fmla="+- 0 10342 10342"/>
              <a:gd name="T17" fmla="*/ T16 w 302"/>
              <a:gd name="T18" fmla="+- 0 352 273"/>
              <a:gd name="T19" fmla="*/ 352 h 446"/>
              <a:gd name="T20" fmla="+- 0 10347 10342"/>
              <a:gd name="T21" fmla="*/ T20 w 302"/>
              <a:gd name="T22" fmla="+- 0 382 273"/>
              <a:gd name="T23" fmla="*/ 382 h 446"/>
              <a:gd name="T24" fmla="+- 0 10365 10342"/>
              <a:gd name="T25" fmla="*/ T24 w 302"/>
              <a:gd name="T26" fmla="+- 0 408 273"/>
              <a:gd name="T27" fmla="*/ 408 h 446"/>
              <a:gd name="T28" fmla="+- 0 10452 10342"/>
              <a:gd name="T29" fmla="*/ T28 w 302"/>
              <a:gd name="T30" fmla="+- 0 495 273"/>
              <a:gd name="T31" fmla="*/ 495 h 446"/>
              <a:gd name="T32" fmla="+- 0 10365 10342"/>
              <a:gd name="T33" fmla="*/ T32 w 302"/>
              <a:gd name="T34" fmla="+- 0 583 273"/>
              <a:gd name="T35" fmla="*/ 583 h 446"/>
              <a:gd name="T36" fmla="+- 0 10347 10342"/>
              <a:gd name="T37" fmla="*/ T36 w 302"/>
              <a:gd name="T38" fmla="+- 0 609 273"/>
              <a:gd name="T39" fmla="*/ 609 h 446"/>
              <a:gd name="T40" fmla="+- 0 10342 10342"/>
              <a:gd name="T41" fmla="*/ T40 w 302"/>
              <a:gd name="T42" fmla="+- 0 639 273"/>
              <a:gd name="T43" fmla="*/ 639 h 446"/>
              <a:gd name="T44" fmla="+- 0 10347 10342"/>
              <a:gd name="T45" fmla="*/ T44 w 302"/>
              <a:gd name="T46" fmla="+- 0 669 273"/>
              <a:gd name="T47" fmla="*/ 669 h 446"/>
              <a:gd name="T48" fmla="+- 0 10365 10342"/>
              <a:gd name="T49" fmla="*/ T48 w 302"/>
              <a:gd name="T50" fmla="+- 0 695 273"/>
              <a:gd name="T51" fmla="*/ 695 h 446"/>
              <a:gd name="T52" fmla="+- 0 10391 10342"/>
              <a:gd name="T53" fmla="*/ T52 w 302"/>
              <a:gd name="T54" fmla="+- 0 712 273"/>
              <a:gd name="T55" fmla="*/ 712 h 446"/>
              <a:gd name="T56" fmla="+- 0 10421 10342"/>
              <a:gd name="T57" fmla="*/ T56 w 302"/>
              <a:gd name="T58" fmla="+- 0 718 273"/>
              <a:gd name="T59" fmla="*/ 718 h 446"/>
              <a:gd name="T60" fmla="+- 0 10451 10342"/>
              <a:gd name="T61" fmla="*/ T60 w 302"/>
              <a:gd name="T62" fmla="+- 0 712 273"/>
              <a:gd name="T63" fmla="*/ 712 h 446"/>
              <a:gd name="T64" fmla="+- 0 10625 10342"/>
              <a:gd name="T65" fmla="*/ T64 w 302"/>
              <a:gd name="T66" fmla="+- 0 547 273"/>
              <a:gd name="T67" fmla="*/ 547 h 446"/>
              <a:gd name="T68" fmla="+- 0 10644 10342"/>
              <a:gd name="T69" fmla="*/ T68 w 302"/>
              <a:gd name="T70" fmla="+- 0 488 273"/>
              <a:gd name="T71" fmla="*/ 488 h 446"/>
              <a:gd name="T72" fmla="+- 0 10637 10342"/>
              <a:gd name="T73" fmla="*/ T72 w 302"/>
              <a:gd name="T74" fmla="+- 0 464 273"/>
              <a:gd name="T75" fmla="*/ 464 h 446"/>
              <a:gd name="T76" fmla="+- 0 10623 10342"/>
              <a:gd name="T77" fmla="*/ T76 w 302"/>
              <a:gd name="T78" fmla="+- 0 442 273"/>
              <a:gd name="T79" fmla="*/ 442 h 446"/>
              <a:gd name="T80" fmla="+- 0 10477 10342"/>
              <a:gd name="T81" fmla="*/ T80 w 302"/>
              <a:gd name="T82" fmla="+- 0 296 273"/>
              <a:gd name="T83" fmla="*/ 296 h 446"/>
              <a:gd name="T84" fmla="+- 0 10451 10342"/>
              <a:gd name="T85" fmla="*/ T84 w 302"/>
              <a:gd name="T86" fmla="+- 0 278 273"/>
              <a:gd name="T87" fmla="*/ 278 h 446"/>
              <a:gd name="T88" fmla="+- 0 10421 10342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5" y="49"/>
                </a:lnTo>
                <a:lnTo>
                  <a:pt x="0" y="79"/>
                </a:lnTo>
                <a:lnTo>
                  <a:pt x="5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5" y="336"/>
                </a:lnTo>
                <a:lnTo>
                  <a:pt x="0" y="366"/>
                </a:lnTo>
                <a:lnTo>
                  <a:pt x="5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3" y="274"/>
                </a:lnTo>
                <a:lnTo>
                  <a:pt x="302" y="215"/>
                </a:lnTo>
                <a:lnTo>
                  <a:pt x="295" y="191"/>
                </a:lnTo>
                <a:lnTo>
                  <a:pt x="281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01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6" name="Group 13">
            <a:extLst>
              <a:ext uri="{FF2B5EF4-FFF2-40B4-BE49-F238E27FC236}">
                <a16:creationId xmlns:a16="http://schemas.microsoft.com/office/drawing/2014/main" xmlns="" id="{26569415-E82A-462C-AC2C-9B208E8CC399}"/>
              </a:ext>
            </a:extLst>
          </p:cNvPr>
          <p:cNvGrpSpPr>
            <a:grpSpLocks/>
          </p:cNvGrpSpPr>
          <p:nvPr/>
        </p:nvGrpSpPr>
        <p:grpSpPr bwMode="auto">
          <a:xfrm>
            <a:off x="7313130" y="1976566"/>
            <a:ext cx="893762" cy="769938"/>
            <a:chOff x="9363" y="268"/>
            <a:chExt cx="1407" cy="1212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xmlns="" id="{E7D352E1-0FE1-456F-BF06-01B04979D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" y="393"/>
              <a:ext cx="930" cy="534"/>
            </a:xfrm>
            <a:custGeom>
              <a:avLst/>
              <a:gdLst>
                <a:gd name="T0" fmla="+- 0 9994 9363"/>
                <a:gd name="T1" fmla="*/ T0 w 930"/>
                <a:gd name="T2" fmla="+- 0 393 393"/>
                <a:gd name="T3" fmla="*/ 393 h 534"/>
                <a:gd name="T4" fmla="+- 0 9841 9363"/>
                <a:gd name="T5" fmla="*/ T4 w 930"/>
                <a:gd name="T6" fmla="+- 0 452 393"/>
                <a:gd name="T7" fmla="*/ 452 h 534"/>
                <a:gd name="T8" fmla="+- 0 9763 9363"/>
                <a:gd name="T9" fmla="*/ T8 w 930"/>
                <a:gd name="T10" fmla="+- 0 492 393"/>
                <a:gd name="T11" fmla="*/ 492 h 534"/>
                <a:gd name="T12" fmla="+- 0 9690 9363"/>
                <a:gd name="T13" fmla="*/ T12 w 930"/>
                <a:gd name="T14" fmla="+- 0 543 393"/>
                <a:gd name="T15" fmla="*/ 543 h 534"/>
                <a:gd name="T16" fmla="+- 0 9681 9363"/>
                <a:gd name="T17" fmla="*/ T16 w 930"/>
                <a:gd name="T18" fmla="+- 0 550 393"/>
                <a:gd name="T19" fmla="*/ 550 h 534"/>
                <a:gd name="T20" fmla="+- 0 9363 9363"/>
                <a:gd name="T21" fmla="*/ T20 w 930"/>
                <a:gd name="T22" fmla="+- 0 550 393"/>
                <a:gd name="T23" fmla="*/ 550 h 534"/>
                <a:gd name="T24" fmla="+- 0 9363 9363"/>
                <a:gd name="T25" fmla="*/ T24 w 930"/>
                <a:gd name="T26" fmla="+- 0 864 393"/>
                <a:gd name="T27" fmla="*/ 864 h 534"/>
                <a:gd name="T28" fmla="+- 0 9681 9363"/>
                <a:gd name="T29" fmla="*/ T28 w 930"/>
                <a:gd name="T30" fmla="+- 0 864 393"/>
                <a:gd name="T31" fmla="*/ 864 h 534"/>
                <a:gd name="T32" fmla="+- 0 9729 9363"/>
                <a:gd name="T33" fmla="*/ T32 w 930"/>
                <a:gd name="T34" fmla="+- 0 887 393"/>
                <a:gd name="T35" fmla="*/ 887 h 534"/>
                <a:gd name="T36" fmla="+- 0 9778 9363"/>
                <a:gd name="T37" fmla="*/ T36 w 930"/>
                <a:gd name="T38" fmla="+- 0 907 393"/>
                <a:gd name="T39" fmla="*/ 907 h 534"/>
                <a:gd name="T40" fmla="+- 0 9829 9363"/>
                <a:gd name="T41" fmla="*/ T40 w 930"/>
                <a:gd name="T42" fmla="+- 0 921 393"/>
                <a:gd name="T43" fmla="*/ 921 h 534"/>
                <a:gd name="T44" fmla="+- 0 9881 9363"/>
                <a:gd name="T45" fmla="*/ T44 w 930"/>
                <a:gd name="T46" fmla="+- 0 927 393"/>
                <a:gd name="T47" fmla="*/ 927 h 534"/>
                <a:gd name="T48" fmla="+- 0 10168 9363"/>
                <a:gd name="T49" fmla="*/ T48 w 930"/>
                <a:gd name="T50" fmla="+- 0 927 393"/>
                <a:gd name="T51" fmla="*/ 927 h 534"/>
                <a:gd name="T52" fmla="+- 0 10186 9363"/>
                <a:gd name="T53" fmla="*/ T52 w 930"/>
                <a:gd name="T54" fmla="+- 0 923 393"/>
                <a:gd name="T55" fmla="*/ 923 h 534"/>
                <a:gd name="T56" fmla="+- 0 10201 9363"/>
                <a:gd name="T57" fmla="*/ T56 w 930"/>
                <a:gd name="T58" fmla="+- 0 913 393"/>
                <a:gd name="T59" fmla="*/ 913 h 534"/>
                <a:gd name="T60" fmla="+- 0 10211 9363"/>
                <a:gd name="T61" fmla="*/ T60 w 930"/>
                <a:gd name="T62" fmla="+- 0 898 393"/>
                <a:gd name="T63" fmla="*/ 898 h 534"/>
                <a:gd name="T64" fmla="+- 0 10215 9363"/>
                <a:gd name="T65" fmla="*/ T64 w 930"/>
                <a:gd name="T66" fmla="+- 0 879 393"/>
                <a:gd name="T67" fmla="*/ 879 h 534"/>
                <a:gd name="T68" fmla="+- 0 10211 9363"/>
                <a:gd name="T69" fmla="*/ T68 w 930"/>
                <a:gd name="T70" fmla="+- 0 861 393"/>
                <a:gd name="T71" fmla="*/ 861 h 534"/>
                <a:gd name="T72" fmla="+- 0 10201 9363"/>
                <a:gd name="T73" fmla="*/ T72 w 930"/>
                <a:gd name="T74" fmla="+- 0 846 393"/>
                <a:gd name="T75" fmla="*/ 846 h 534"/>
                <a:gd name="T76" fmla="+- 0 10186 9363"/>
                <a:gd name="T77" fmla="*/ T76 w 930"/>
                <a:gd name="T78" fmla="+- 0 836 393"/>
                <a:gd name="T79" fmla="*/ 836 h 534"/>
                <a:gd name="T80" fmla="+- 0 10168 9363"/>
                <a:gd name="T81" fmla="*/ T80 w 930"/>
                <a:gd name="T82" fmla="+- 0 832 393"/>
                <a:gd name="T83" fmla="*/ 832 h 534"/>
                <a:gd name="T84" fmla="+- 0 10215 9363"/>
                <a:gd name="T85" fmla="*/ T84 w 930"/>
                <a:gd name="T86" fmla="+- 0 832 393"/>
                <a:gd name="T87" fmla="*/ 832 h 534"/>
                <a:gd name="T88" fmla="+- 0 10233 9363"/>
                <a:gd name="T89" fmla="*/ T88 w 930"/>
                <a:gd name="T90" fmla="+- 0 829 393"/>
                <a:gd name="T91" fmla="*/ 829 h 534"/>
                <a:gd name="T92" fmla="+- 0 10248 9363"/>
                <a:gd name="T93" fmla="*/ T92 w 930"/>
                <a:gd name="T94" fmla="+- 0 819 393"/>
                <a:gd name="T95" fmla="*/ 819 h 534"/>
                <a:gd name="T96" fmla="+- 0 10258 9363"/>
                <a:gd name="T97" fmla="*/ T96 w 930"/>
                <a:gd name="T98" fmla="+- 0 804 393"/>
                <a:gd name="T99" fmla="*/ 804 h 534"/>
                <a:gd name="T100" fmla="+- 0 10262 9363"/>
                <a:gd name="T101" fmla="*/ T100 w 930"/>
                <a:gd name="T102" fmla="+- 0 785 393"/>
                <a:gd name="T103" fmla="*/ 785 h 534"/>
                <a:gd name="T104" fmla="+- 0 10258 9363"/>
                <a:gd name="T105" fmla="*/ T104 w 930"/>
                <a:gd name="T106" fmla="+- 0 767 393"/>
                <a:gd name="T107" fmla="*/ 767 h 534"/>
                <a:gd name="T108" fmla="+- 0 10248 9363"/>
                <a:gd name="T109" fmla="*/ T108 w 930"/>
                <a:gd name="T110" fmla="+- 0 752 393"/>
                <a:gd name="T111" fmla="*/ 752 h 534"/>
                <a:gd name="T112" fmla="+- 0 10233 9363"/>
                <a:gd name="T113" fmla="*/ T112 w 930"/>
                <a:gd name="T114" fmla="+- 0 742 393"/>
                <a:gd name="T115" fmla="*/ 742 h 534"/>
                <a:gd name="T116" fmla="+- 0 10215 9363"/>
                <a:gd name="T117" fmla="*/ T116 w 930"/>
                <a:gd name="T118" fmla="+- 0 738 393"/>
                <a:gd name="T119" fmla="*/ 738 h 534"/>
                <a:gd name="T120" fmla="+- 0 10246 9363"/>
                <a:gd name="T121" fmla="*/ T120 w 930"/>
                <a:gd name="T122" fmla="+- 0 738 393"/>
                <a:gd name="T123" fmla="*/ 738 h 534"/>
                <a:gd name="T124" fmla="+- 0 10264 9363"/>
                <a:gd name="T125" fmla="*/ T124 w 930"/>
                <a:gd name="T126" fmla="+- 0 735 393"/>
                <a:gd name="T127" fmla="*/ 735 h 534"/>
                <a:gd name="T128" fmla="+- 0 10279 9363"/>
                <a:gd name="T129" fmla="*/ T128 w 930"/>
                <a:gd name="T130" fmla="+- 0 724 393"/>
                <a:gd name="T131" fmla="*/ 724 h 534"/>
                <a:gd name="T132" fmla="+- 0 10290 9363"/>
                <a:gd name="T133" fmla="*/ T132 w 930"/>
                <a:gd name="T134" fmla="+- 0 710 393"/>
                <a:gd name="T135" fmla="*/ 710 h 534"/>
                <a:gd name="T136" fmla="+- 0 10293 9363"/>
                <a:gd name="T137" fmla="*/ T136 w 930"/>
                <a:gd name="T138" fmla="+- 0 691 393"/>
                <a:gd name="T139" fmla="*/ 691 h 534"/>
                <a:gd name="T140" fmla="+- 0 10290 9363"/>
                <a:gd name="T141" fmla="*/ T140 w 930"/>
                <a:gd name="T142" fmla="+- 0 673 393"/>
                <a:gd name="T143" fmla="*/ 673 h 534"/>
                <a:gd name="T144" fmla="+- 0 10279 9363"/>
                <a:gd name="T145" fmla="*/ T144 w 930"/>
                <a:gd name="T146" fmla="+- 0 658 393"/>
                <a:gd name="T147" fmla="*/ 658 h 534"/>
                <a:gd name="T148" fmla="+- 0 10264 9363"/>
                <a:gd name="T149" fmla="*/ T148 w 930"/>
                <a:gd name="T150" fmla="+- 0 648 393"/>
                <a:gd name="T151" fmla="*/ 648 h 534"/>
                <a:gd name="T152" fmla="+- 0 10246 9363"/>
                <a:gd name="T153" fmla="*/ T152 w 930"/>
                <a:gd name="T154" fmla="+- 0 644 393"/>
                <a:gd name="T155" fmla="*/ 644 h 534"/>
                <a:gd name="T156" fmla="+- 0 10230 9363"/>
                <a:gd name="T157" fmla="*/ T156 w 930"/>
                <a:gd name="T158" fmla="+- 0 644 393"/>
                <a:gd name="T159" fmla="*/ 644 h 534"/>
                <a:gd name="T160" fmla="+- 0 10249 9363"/>
                <a:gd name="T161" fmla="*/ T160 w 930"/>
                <a:gd name="T162" fmla="+- 0 640 393"/>
                <a:gd name="T163" fmla="*/ 640 h 534"/>
                <a:gd name="T164" fmla="+- 0 10264 9363"/>
                <a:gd name="T165" fmla="*/ T164 w 930"/>
                <a:gd name="T166" fmla="+- 0 630 393"/>
                <a:gd name="T167" fmla="*/ 630 h 534"/>
                <a:gd name="T168" fmla="+- 0 10274 9363"/>
                <a:gd name="T169" fmla="*/ T168 w 930"/>
                <a:gd name="T170" fmla="+- 0 615 393"/>
                <a:gd name="T171" fmla="*/ 615 h 534"/>
                <a:gd name="T172" fmla="+- 0 10278 9363"/>
                <a:gd name="T173" fmla="*/ T172 w 930"/>
                <a:gd name="T174" fmla="+- 0 597 393"/>
                <a:gd name="T175" fmla="*/ 597 h 534"/>
                <a:gd name="T176" fmla="+- 0 10274 9363"/>
                <a:gd name="T177" fmla="*/ T176 w 930"/>
                <a:gd name="T178" fmla="+- 0 579 393"/>
                <a:gd name="T179" fmla="*/ 579 h 534"/>
                <a:gd name="T180" fmla="+- 0 10264 9363"/>
                <a:gd name="T181" fmla="*/ T180 w 930"/>
                <a:gd name="T182" fmla="+- 0 564 393"/>
                <a:gd name="T183" fmla="*/ 564 h 534"/>
                <a:gd name="T184" fmla="+- 0 10249 9363"/>
                <a:gd name="T185" fmla="*/ T184 w 930"/>
                <a:gd name="T186" fmla="+- 0 554 393"/>
                <a:gd name="T187" fmla="*/ 554 h 534"/>
                <a:gd name="T188" fmla="+- 0 10230 9363"/>
                <a:gd name="T189" fmla="*/ T188 w 930"/>
                <a:gd name="T190" fmla="+- 0 550 393"/>
                <a:gd name="T191" fmla="*/ 550 h 534"/>
                <a:gd name="T192" fmla="+- 0 9901 9363"/>
                <a:gd name="T193" fmla="*/ T192 w 930"/>
                <a:gd name="T194" fmla="+- 0 550 393"/>
                <a:gd name="T195" fmla="*/ 550 h 534"/>
                <a:gd name="T196" fmla="+- 0 10021 9363"/>
                <a:gd name="T197" fmla="*/ T196 w 930"/>
                <a:gd name="T198" fmla="+- 0 471 393"/>
                <a:gd name="T199" fmla="*/ 471 h 534"/>
                <a:gd name="T200" fmla="+- 0 10031 9363"/>
                <a:gd name="T201" fmla="*/ T200 w 930"/>
                <a:gd name="T202" fmla="+- 0 465 393"/>
                <a:gd name="T203" fmla="*/ 465 h 534"/>
                <a:gd name="T204" fmla="+- 0 10037 9363"/>
                <a:gd name="T205" fmla="*/ T204 w 930"/>
                <a:gd name="T206" fmla="+- 0 454 393"/>
                <a:gd name="T207" fmla="*/ 454 h 534"/>
                <a:gd name="T208" fmla="+- 0 10041 9363"/>
                <a:gd name="T209" fmla="*/ T208 w 930"/>
                <a:gd name="T210" fmla="+- 0 431 393"/>
                <a:gd name="T211" fmla="*/ 431 h 534"/>
                <a:gd name="T212" fmla="+- 0 10038 9363"/>
                <a:gd name="T213" fmla="*/ T212 w 930"/>
                <a:gd name="T214" fmla="+- 0 420 393"/>
                <a:gd name="T215" fmla="*/ 420 h 534"/>
                <a:gd name="T216" fmla="+- 0 10031 9363"/>
                <a:gd name="T217" fmla="*/ T216 w 930"/>
                <a:gd name="T218" fmla="+- 0 410 393"/>
                <a:gd name="T219" fmla="*/ 410 h 534"/>
                <a:gd name="T220" fmla="+- 0 10021 9363"/>
                <a:gd name="T221" fmla="*/ T220 w 930"/>
                <a:gd name="T222" fmla="+- 0 400 393"/>
                <a:gd name="T223" fmla="*/ 400 h 534"/>
                <a:gd name="T224" fmla="+- 0 10008 9363"/>
                <a:gd name="T225" fmla="*/ T224 w 930"/>
                <a:gd name="T226" fmla="+- 0 395 393"/>
                <a:gd name="T227" fmla="*/ 395 h 534"/>
                <a:gd name="T228" fmla="+- 0 9994 9363"/>
                <a:gd name="T229" fmla="*/ T228 w 930"/>
                <a:gd name="T230" fmla="+- 0 393 393"/>
                <a:gd name="T231" fmla="*/ 393 h 5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930" h="534">
                  <a:moveTo>
                    <a:pt x="631" y="0"/>
                  </a:moveTo>
                  <a:lnTo>
                    <a:pt x="478" y="59"/>
                  </a:lnTo>
                  <a:lnTo>
                    <a:pt x="400" y="99"/>
                  </a:lnTo>
                  <a:lnTo>
                    <a:pt x="327" y="150"/>
                  </a:lnTo>
                  <a:lnTo>
                    <a:pt x="318" y="157"/>
                  </a:lnTo>
                  <a:lnTo>
                    <a:pt x="0" y="157"/>
                  </a:lnTo>
                  <a:lnTo>
                    <a:pt x="0" y="471"/>
                  </a:lnTo>
                  <a:lnTo>
                    <a:pt x="318" y="471"/>
                  </a:lnTo>
                  <a:lnTo>
                    <a:pt x="366" y="494"/>
                  </a:lnTo>
                  <a:lnTo>
                    <a:pt x="415" y="514"/>
                  </a:lnTo>
                  <a:lnTo>
                    <a:pt x="466" y="528"/>
                  </a:lnTo>
                  <a:lnTo>
                    <a:pt x="518" y="534"/>
                  </a:lnTo>
                  <a:lnTo>
                    <a:pt x="805" y="534"/>
                  </a:lnTo>
                  <a:lnTo>
                    <a:pt x="823" y="530"/>
                  </a:lnTo>
                  <a:lnTo>
                    <a:pt x="838" y="520"/>
                  </a:lnTo>
                  <a:lnTo>
                    <a:pt x="848" y="505"/>
                  </a:lnTo>
                  <a:lnTo>
                    <a:pt x="852" y="486"/>
                  </a:lnTo>
                  <a:lnTo>
                    <a:pt x="848" y="468"/>
                  </a:lnTo>
                  <a:lnTo>
                    <a:pt x="838" y="453"/>
                  </a:lnTo>
                  <a:lnTo>
                    <a:pt x="823" y="443"/>
                  </a:lnTo>
                  <a:lnTo>
                    <a:pt x="805" y="439"/>
                  </a:lnTo>
                  <a:lnTo>
                    <a:pt x="852" y="439"/>
                  </a:lnTo>
                  <a:lnTo>
                    <a:pt x="870" y="436"/>
                  </a:lnTo>
                  <a:lnTo>
                    <a:pt x="885" y="426"/>
                  </a:lnTo>
                  <a:lnTo>
                    <a:pt x="895" y="411"/>
                  </a:lnTo>
                  <a:lnTo>
                    <a:pt x="899" y="392"/>
                  </a:lnTo>
                  <a:lnTo>
                    <a:pt x="895" y="374"/>
                  </a:lnTo>
                  <a:lnTo>
                    <a:pt x="885" y="359"/>
                  </a:lnTo>
                  <a:lnTo>
                    <a:pt x="870" y="349"/>
                  </a:lnTo>
                  <a:lnTo>
                    <a:pt x="852" y="345"/>
                  </a:lnTo>
                  <a:lnTo>
                    <a:pt x="883" y="345"/>
                  </a:lnTo>
                  <a:lnTo>
                    <a:pt x="901" y="342"/>
                  </a:lnTo>
                  <a:lnTo>
                    <a:pt x="916" y="331"/>
                  </a:lnTo>
                  <a:lnTo>
                    <a:pt x="927" y="317"/>
                  </a:lnTo>
                  <a:lnTo>
                    <a:pt x="930" y="298"/>
                  </a:lnTo>
                  <a:lnTo>
                    <a:pt x="927" y="280"/>
                  </a:lnTo>
                  <a:lnTo>
                    <a:pt x="916" y="265"/>
                  </a:lnTo>
                  <a:lnTo>
                    <a:pt x="901" y="255"/>
                  </a:lnTo>
                  <a:lnTo>
                    <a:pt x="883" y="251"/>
                  </a:lnTo>
                  <a:lnTo>
                    <a:pt x="867" y="251"/>
                  </a:lnTo>
                  <a:lnTo>
                    <a:pt x="886" y="247"/>
                  </a:lnTo>
                  <a:lnTo>
                    <a:pt x="901" y="237"/>
                  </a:lnTo>
                  <a:lnTo>
                    <a:pt x="911" y="222"/>
                  </a:lnTo>
                  <a:lnTo>
                    <a:pt x="915" y="204"/>
                  </a:lnTo>
                  <a:lnTo>
                    <a:pt x="911" y="186"/>
                  </a:lnTo>
                  <a:lnTo>
                    <a:pt x="901" y="171"/>
                  </a:lnTo>
                  <a:lnTo>
                    <a:pt x="886" y="161"/>
                  </a:lnTo>
                  <a:lnTo>
                    <a:pt x="867" y="157"/>
                  </a:lnTo>
                  <a:lnTo>
                    <a:pt x="538" y="157"/>
                  </a:lnTo>
                  <a:lnTo>
                    <a:pt x="658" y="78"/>
                  </a:lnTo>
                  <a:lnTo>
                    <a:pt x="668" y="72"/>
                  </a:lnTo>
                  <a:lnTo>
                    <a:pt x="674" y="61"/>
                  </a:lnTo>
                  <a:lnTo>
                    <a:pt x="678" y="38"/>
                  </a:lnTo>
                  <a:lnTo>
                    <a:pt x="675" y="27"/>
                  </a:lnTo>
                  <a:lnTo>
                    <a:pt x="668" y="17"/>
                  </a:lnTo>
                  <a:lnTo>
                    <a:pt x="658" y="7"/>
                  </a:lnTo>
                  <a:lnTo>
                    <a:pt x="645" y="2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F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8" name="AutoShape 15">
              <a:extLst>
                <a:ext uri="{FF2B5EF4-FFF2-40B4-BE49-F238E27FC236}">
                  <a16:creationId xmlns:a16="http://schemas.microsoft.com/office/drawing/2014/main" xmlns="" id="{B80EDE5D-7F9F-4558-AE58-358CA97F7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" y="628"/>
              <a:ext cx="236" cy="126"/>
            </a:xfrm>
            <a:custGeom>
              <a:avLst/>
              <a:gdLst>
                <a:gd name="T0" fmla="+- 0 10230 9995"/>
                <a:gd name="T1" fmla="*/ T0 w 236"/>
                <a:gd name="T2" fmla="+- 0 723 628"/>
                <a:gd name="T3" fmla="*/ 723 h 126"/>
                <a:gd name="T4" fmla="+- 0 9995 9995"/>
                <a:gd name="T5" fmla="*/ T4 w 236"/>
                <a:gd name="T6" fmla="+- 0 723 628"/>
                <a:gd name="T7" fmla="*/ 723 h 126"/>
                <a:gd name="T8" fmla="+- 0 9995 9995"/>
                <a:gd name="T9" fmla="*/ T8 w 236"/>
                <a:gd name="T10" fmla="+- 0 754 628"/>
                <a:gd name="T11" fmla="*/ 754 h 126"/>
                <a:gd name="T12" fmla="+- 0 10230 9995"/>
                <a:gd name="T13" fmla="*/ T12 w 236"/>
                <a:gd name="T14" fmla="+- 0 754 628"/>
                <a:gd name="T15" fmla="*/ 754 h 126"/>
                <a:gd name="T16" fmla="+- 0 10230 9995"/>
                <a:gd name="T17" fmla="*/ T16 w 236"/>
                <a:gd name="T18" fmla="+- 0 723 628"/>
                <a:gd name="T19" fmla="*/ 723 h 126"/>
                <a:gd name="T20" fmla="+- 0 10230 9995"/>
                <a:gd name="T21" fmla="*/ T20 w 236"/>
                <a:gd name="T22" fmla="+- 0 628 628"/>
                <a:gd name="T23" fmla="*/ 628 h 126"/>
                <a:gd name="T24" fmla="+- 0 9995 9995"/>
                <a:gd name="T25" fmla="*/ T24 w 236"/>
                <a:gd name="T26" fmla="+- 0 628 628"/>
                <a:gd name="T27" fmla="*/ 628 h 126"/>
                <a:gd name="T28" fmla="+- 0 9995 9995"/>
                <a:gd name="T29" fmla="*/ T28 w 236"/>
                <a:gd name="T30" fmla="+- 0 660 628"/>
                <a:gd name="T31" fmla="*/ 660 h 126"/>
                <a:gd name="T32" fmla="+- 0 10230 9995"/>
                <a:gd name="T33" fmla="*/ T32 w 236"/>
                <a:gd name="T34" fmla="+- 0 660 628"/>
                <a:gd name="T35" fmla="*/ 660 h 126"/>
                <a:gd name="T36" fmla="+- 0 10230 9995"/>
                <a:gd name="T37" fmla="*/ T36 w 236"/>
                <a:gd name="T38" fmla="+- 0 628 628"/>
                <a:gd name="T39" fmla="*/ 628 h 12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36" h="126">
                  <a:moveTo>
                    <a:pt x="235" y="95"/>
                  </a:moveTo>
                  <a:lnTo>
                    <a:pt x="0" y="95"/>
                  </a:lnTo>
                  <a:lnTo>
                    <a:pt x="0" y="126"/>
                  </a:lnTo>
                  <a:lnTo>
                    <a:pt x="235" y="126"/>
                  </a:lnTo>
                  <a:lnTo>
                    <a:pt x="235" y="95"/>
                  </a:lnTo>
                  <a:close/>
                  <a:moveTo>
                    <a:pt x="235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235" y="32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D93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9" name="Rectangle 16">
              <a:extLst>
                <a:ext uri="{FF2B5EF4-FFF2-40B4-BE49-F238E27FC236}">
                  <a16:creationId xmlns:a16="http://schemas.microsoft.com/office/drawing/2014/main" xmlns="" id="{72291503-CA43-4A07-A592-60EDF490D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95" y="816"/>
              <a:ext cx="189" cy="32"/>
            </a:xfrm>
            <a:prstGeom prst="rect">
              <a:avLst/>
            </a:prstGeom>
            <a:solidFill>
              <a:srgbClr val="FFA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8209" name="Picture 17">
              <a:extLst>
                <a:ext uri="{FF2B5EF4-FFF2-40B4-BE49-F238E27FC236}">
                  <a16:creationId xmlns:a16="http://schemas.microsoft.com/office/drawing/2014/main" xmlns="" id="{5D478F82-FF32-48A5-9691-7CFDC4D1E6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1" y="550"/>
              <a:ext cx="20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AutoShape 18">
              <a:extLst>
                <a:ext uri="{FF2B5EF4-FFF2-40B4-BE49-F238E27FC236}">
                  <a16:creationId xmlns:a16="http://schemas.microsoft.com/office/drawing/2014/main" xmlns="" id="{7FEA365A-7E85-4F05-A569-EB5B6FF41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9" y="424"/>
              <a:ext cx="527" cy="1055"/>
            </a:xfrm>
            <a:custGeom>
              <a:avLst/>
              <a:gdLst>
                <a:gd name="T0" fmla="+- 0 10183 10059"/>
                <a:gd name="T1" fmla="*/ T0 w 527"/>
                <a:gd name="T2" fmla="+- 0 464 424"/>
                <a:gd name="T3" fmla="*/ 464 h 1055"/>
                <a:gd name="T4" fmla="+- 0 10180 10059"/>
                <a:gd name="T5" fmla="*/ T4 w 527"/>
                <a:gd name="T6" fmla="+- 0 448 424"/>
                <a:gd name="T7" fmla="*/ 448 h 1055"/>
                <a:gd name="T8" fmla="+- 0 10172 10059"/>
                <a:gd name="T9" fmla="*/ T8 w 527"/>
                <a:gd name="T10" fmla="+- 0 436 424"/>
                <a:gd name="T11" fmla="*/ 436 h 1055"/>
                <a:gd name="T12" fmla="+- 0 10159 10059"/>
                <a:gd name="T13" fmla="*/ T12 w 527"/>
                <a:gd name="T14" fmla="+- 0 428 424"/>
                <a:gd name="T15" fmla="*/ 428 h 1055"/>
                <a:gd name="T16" fmla="+- 0 10144 10059"/>
                <a:gd name="T17" fmla="*/ T16 w 527"/>
                <a:gd name="T18" fmla="+- 0 424 424"/>
                <a:gd name="T19" fmla="*/ 424 h 1055"/>
                <a:gd name="T20" fmla="+- 0 10129 10059"/>
                <a:gd name="T21" fmla="*/ T20 w 527"/>
                <a:gd name="T22" fmla="+- 0 428 424"/>
                <a:gd name="T23" fmla="*/ 428 h 1055"/>
                <a:gd name="T24" fmla="+- 0 10116 10059"/>
                <a:gd name="T25" fmla="*/ T24 w 527"/>
                <a:gd name="T26" fmla="+- 0 436 424"/>
                <a:gd name="T27" fmla="*/ 436 h 1055"/>
                <a:gd name="T28" fmla="+- 0 10108 10059"/>
                <a:gd name="T29" fmla="*/ T28 w 527"/>
                <a:gd name="T30" fmla="+- 0 448 424"/>
                <a:gd name="T31" fmla="*/ 448 h 1055"/>
                <a:gd name="T32" fmla="+- 0 10105 10059"/>
                <a:gd name="T33" fmla="*/ T32 w 527"/>
                <a:gd name="T34" fmla="+- 0 464 424"/>
                <a:gd name="T35" fmla="*/ 464 h 1055"/>
                <a:gd name="T36" fmla="+- 0 10108 10059"/>
                <a:gd name="T37" fmla="*/ T36 w 527"/>
                <a:gd name="T38" fmla="+- 0 479 424"/>
                <a:gd name="T39" fmla="*/ 479 h 1055"/>
                <a:gd name="T40" fmla="+- 0 10116 10059"/>
                <a:gd name="T41" fmla="*/ T40 w 527"/>
                <a:gd name="T42" fmla="+- 0 491 424"/>
                <a:gd name="T43" fmla="*/ 491 h 1055"/>
                <a:gd name="T44" fmla="+- 0 10129 10059"/>
                <a:gd name="T45" fmla="*/ T44 w 527"/>
                <a:gd name="T46" fmla="+- 0 500 424"/>
                <a:gd name="T47" fmla="*/ 500 h 1055"/>
                <a:gd name="T48" fmla="+- 0 10144 10059"/>
                <a:gd name="T49" fmla="*/ T48 w 527"/>
                <a:gd name="T50" fmla="+- 0 503 424"/>
                <a:gd name="T51" fmla="*/ 503 h 1055"/>
                <a:gd name="T52" fmla="+- 0 10159 10059"/>
                <a:gd name="T53" fmla="*/ T52 w 527"/>
                <a:gd name="T54" fmla="+- 0 500 424"/>
                <a:gd name="T55" fmla="*/ 500 h 1055"/>
                <a:gd name="T56" fmla="+- 0 10172 10059"/>
                <a:gd name="T57" fmla="*/ T56 w 527"/>
                <a:gd name="T58" fmla="+- 0 491 424"/>
                <a:gd name="T59" fmla="*/ 491 h 1055"/>
                <a:gd name="T60" fmla="+- 0 10180 10059"/>
                <a:gd name="T61" fmla="*/ T60 w 527"/>
                <a:gd name="T62" fmla="+- 0 479 424"/>
                <a:gd name="T63" fmla="*/ 479 h 1055"/>
                <a:gd name="T64" fmla="+- 0 10183 10059"/>
                <a:gd name="T65" fmla="*/ T64 w 527"/>
                <a:gd name="T66" fmla="+- 0 464 424"/>
                <a:gd name="T67" fmla="*/ 464 h 1055"/>
                <a:gd name="T68" fmla="+- 0 10586 10059"/>
                <a:gd name="T69" fmla="*/ T68 w 527"/>
                <a:gd name="T70" fmla="+- 0 1479 424"/>
                <a:gd name="T71" fmla="*/ 1479 h 1055"/>
                <a:gd name="T72" fmla="+- 0 10372 10059"/>
                <a:gd name="T73" fmla="*/ T72 w 527"/>
                <a:gd name="T74" fmla="+- 0 424 424"/>
                <a:gd name="T75" fmla="*/ 424 h 1055"/>
                <a:gd name="T76" fmla="+- 0 10246 10059"/>
                <a:gd name="T77" fmla="*/ T76 w 527"/>
                <a:gd name="T78" fmla="+- 0 424 424"/>
                <a:gd name="T79" fmla="*/ 424 h 1055"/>
                <a:gd name="T80" fmla="+- 0 10059 10059"/>
                <a:gd name="T81" fmla="*/ T80 w 527"/>
                <a:gd name="T82" fmla="+- 0 1479 424"/>
                <a:gd name="T83" fmla="*/ 1479 h 1055"/>
                <a:gd name="T84" fmla="+- 0 10586 10059"/>
                <a:gd name="T85" fmla="*/ T84 w 527"/>
                <a:gd name="T86" fmla="+- 0 1479 424"/>
                <a:gd name="T87" fmla="*/ 1479 h 10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527" h="1055">
                  <a:moveTo>
                    <a:pt x="124" y="40"/>
                  </a:moveTo>
                  <a:lnTo>
                    <a:pt x="121" y="24"/>
                  </a:lnTo>
                  <a:lnTo>
                    <a:pt x="113" y="12"/>
                  </a:lnTo>
                  <a:lnTo>
                    <a:pt x="100" y="4"/>
                  </a:lnTo>
                  <a:lnTo>
                    <a:pt x="85" y="0"/>
                  </a:lnTo>
                  <a:lnTo>
                    <a:pt x="70" y="4"/>
                  </a:lnTo>
                  <a:lnTo>
                    <a:pt x="57" y="12"/>
                  </a:lnTo>
                  <a:lnTo>
                    <a:pt x="49" y="24"/>
                  </a:lnTo>
                  <a:lnTo>
                    <a:pt x="46" y="40"/>
                  </a:lnTo>
                  <a:lnTo>
                    <a:pt x="49" y="55"/>
                  </a:lnTo>
                  <a:lnTo>
                    <a:pt x="57" y="67"/>
                  </a:lnTo>
                  <a:lnTo>
                    <a:pt x="70" y="76"/>
                  </a:lnTo>
                  <a:lnTo>
                    <a:pt x="85" y="79"/>
                  </a:lnTo>
                  <a:lnTo>
                    <a:pt x="100" y="76"/>
                  </a:lnTo>
                  <a:lnTo>
                    <a:pt x="113" y="67"/>
                  </a:lnTo>
                  <a:lnTo>
                    <a:pt x="121" y="55"/>
                  </a:lnTo>
                  <a:lnTo>
                    <a:pt x="124" y="40"/>
                  </a:lnTo>
                  <a:close/>
                  <a:moveTo>
                    <a:pt x="527" y="1055"/>
                  </a:moveTo>
                  <a:lnTo>
                    <a:pt x="313" y="0"/>
                  </a:lnTo>
                  <a:lnTo>
                    <a:pt x="187" y="0"/>
                  </a:lnTo>
                  <a:lnTo>
                    <a:pt x="0" y="1055"/>
                  </a:lnTo>
                  <a:lnTo>
                    <a:pt x="527" y="1055"/>
                  </a:lnTo>
                  <a:close/>
                </a:path>
              </a:pathLst>
            </a:custGeom>
            <a:solidFill>
              <a:srgbClr val="427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1" name="Freeform 19">
              <a:extLst>
                <a:ext uri="{FF2B5EF4-FFF2-40B4-BE49-F238E27FC236}">
                  <a16:creationId xmlns:a16="http://schemas.microsoft.com/office/drawing/2014/main" xmlns="" id="{6AF10C05-B8D4-45C4-AB48-FB8606460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6" y="267"/>
              <a:ext cx="524" cy="157"/>
            </a:xfrm>
            <a:custGeom>
              <a:avLst/>
              <a:gdLst>
                <a:gd name="T0" fmla="+- 0 10769 10246"/>
                <a:gd name="T1" fmla="*/ T0 w 524"/>
                <a:gd name="T2" fmla="+- 0 268 268"/>
                <a:gd name="T3" fmla="*/ 268 h 157"/>
                <a:gd name="T4" fmla="+- 0 10403 10246"/>
                <a:gd name="T5" fmla="*/ T4 w 524"/>
                <a:gd name="T6" fmla="+- 0 268 268"/>
                <a:gd name="T7" fmla="*/ 268 h 157"/>
                <a:gd name="T8" fmla="+- 0 10342 10246"/>
                <a:gd name="T9" fmla="*/ T8 w 524"/>
                <a:gd name="T10" fmla="+- 0 280 268"/>
                <a:gd name="T11" fmla="*/ 280 h 157"/>
                <a:gd name="T12" fmla="+- 0 10292 10246"/>
                <a:gd name="T13" fmla="*/ T12 w 524"/>
                <a:gd name="T14" fmla="+- 0 314 268"/>
                <a:gd name="T15" fmla="*/ 314 h 157"/>
                <a:gd name="T16" fmla="+- 0 10258 10246"/>
                <a:gd name="T17" fmla="*/ T16 w 524"/>
                <a:gd name="T18" fmla="+- 0 363 268"/>
                <a:gd name="T19" fmla="*/ 363 h 157"/>
                <a:gd name="T20" fmla="+- 0 10246 10246"/>
                <a:gd name="T21" fmla="*/ T20 w 524"/>
                <a:gd name="T22" fmla="+- 0 424 268"/>
                <a:gd name="T23" fmla="*/ 424 h 157"/>
                <a:gd name="T24" fmla="+- 0 10372 10246"/>
                <a:gd name="T25" fmla="*/ T24 w 524"/>
                <a:gd name="T26" fmla="+- 0 424 268"/>
                <a:gd name="T27" fmla="*/ 424 h 157"/>
                <a:gd name="T28" fmla="+- 0 10375 10246"/>
                <a:gd name="T29" fmla="*/ T28 w 524"/>
                <a:gd name="T30" fmla="+- 0 406 268"/>
                <a:gd name="T31" fmla="*/ 406 h 157"/>
                <a:gd name="T32" fmla="+- 0 10385 10246"/>
                <a:gd name="T33" fmla="*/ T32 w 524"/>
                <a:gd name="T34" fmla="+- 0 391 268"/>
                <a:gd name="T35" fmla="*/ 391 h 157"/>
                <a:gd name="T36" fmla="+- 0 10400 10246"/>
                <a:gd name="T37" fmla="*/ T36 w 524"/>
                <a:gd name="T38" fmla="+- 0 381 268"/>
                <a:gd name="T39" fmla="*/ 381 h 157"/>
                <a:gd name="T40" fmla="+- 0 10419 10246"/>
                <a:gd name="T41" fmla="*/ T40 w 524"/>
                <a:gd name="T42" fmla="+- 0 377 268"/>
                <a:gd name="T43" fmla="*/ 377 h 157"/>
                <a:gd name="T44" fmla="+- 0 10769 10246"/>
                <a:gd name="T45" fmla="*/ T44 w 524"/>
                <a:gd name="T46" fmla="+- 0 377 268"/>
                <a:gd name="T47" fmla="*/ 377 h 157"/>
                <a:gd name="T48" fmla="+- 0 10769 10246"/>
                <a:gd name="T49" fmla="*/ T48 w 524"/>
                <a:gd name="T50" fmla="+- 0 268 268"/>
                <a:gd name="T51" fmla="*/ 268 h 1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</a:cxnLst>
              <a:rect l="0" t="0" r="r" b="b"/>
              <a:pathLst>
                <a:path w="524" h="157">
                  <a:moveTo>
                    <a:pt x="523" y="0"/>
                  </a:moveTo>
                  <a:lnTo>
                    <a:pt x="157" y="0"/>
                  </a:lnTo>
                  <a:lnTo>
                    <a:pt x="96" y="12"/>
                  </a:lnTo>
                  <a:lnTo>
                    <a:pt x="46" y="46"/>
                  </a:lnTo>
                  <a:lnTo>
                    <a:pt x="12" y="95"/>
                  </a:lnTo>
                  <a:lnTo>
                    <a:pt x="0" y="156"/>
                  </a:lnTo>
                  <a:lnTo>
                    <a:pt x="126" y="156"/>
                  </a:lnTo>
                  <a:lnTo>
                    <a:pt x="129" y="138"/>
                  </a:lnTo>
                  <a:lnTo>
                    <a:pt x="139" y="123"/>
                  </a:lnTo>
                  <a:lnTo>
                    <a:pt x="154" y="113"/>
                  </a:lnTo>
                  <a:lnTo>
                    <a:pt x="173" y="109"/>
                  </a:lnTo>
                  <a:lnTo>
                    <a:pt x="523" y="109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249F8070-86DE-4361-A8EC-A0F80BAB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" y="644"/>
              <a:ext cx="1056" cy="534"/>
            </a:xfrm>
            <a:custGeom>
              <a:avLst/>
              <a:gdLst>
                <a:gd name="T0" fmla="+- 0 10119 9363"/>
                <a:gd name="T1" fmla="*/ T0 w 1056"/>
                <a:gd name="T2" fmla="+- 0 644 644"/>
                <a:gd name="T3" fmla="*/ 644 h 534"/>
                <a:gd name="T4" fmla="+- 0 9967 9363"/>
                <a:gd name="T5" fmla="*/ T4 w 1056"/>
                <a:gd name="T6" fmla="+- 0 703 644"/>
                <a:gd name="T7" fmla="*/ 703 h 534"/>
                <a:gd name="T8" fmla="+- 0 9888 9363"/>
                <a:gd name="T9" fmla="*/ T8 w 1056"/>
                <a:gd name="T10" fmla="+- 0 743 644"/>
                <a:gd name="T11" fmla="*/ 743 h 534"/>
                <a:gd name="T12" fmla="+- 0 9816 9363"/>
                <a:gd name="T13" fmla="*/ T12 w 1056"/>
                <a:gd name="T14" fmla="+- 0 794 644"/>
                <a:gd name="T15" fmla="*/ 794 h 534"/>
                <a:gd name="T16" fmla="+- 0 9807 9363"/>
                <a:gd name="T17" fmla="*/ T16 w 1056"/>
                <a:gd name="T18" fmla="+- 0 801 644"/>
                <a:gd name="T19" fmla="*/ 801 h 534"/>
                <a:gd name="T20" fmla="+- 0 9363 9363"/>
                <a:gd name="T21" fmla="*/ T20 w 1056"/>
                <a:gd name="T22" fmla="+- 0 801 644"/>
                <a:gd name="T23" fmla="*/ 801 h 534"/>
                <a:gd name="T24" fmla="+- 0 9363 9363"/>
                <a:gd name="T25" fmla="*/ T24 w 1056"/>
                <a:gd name="T26" fmla="+- 0 1115 644"/>
                <a:gd name="T27" fmla="*/ 1115 h 534"/>
                <a:gd name="T28" fmla="+- 0 9791 9363"/>
                <a:gd name="T29" fmla="*/ T28 w 1056"/>
                <a:gd name="T30" fmla="+- 0 1115 644"/>
                <a:gd name="T31" fmla="*/ 1115 h 534"/>
                <a:gd name="T32" fmla="+- 0 9841 9363"/>
                <a:gd name="T33" fmla="*/ T32 w 1056"/>
                <a:gd name="T34" fmla="+- 0 1138 644"/>
                <a:gd name="T35" fmla="*/ 1138 h 534"/>
                <a:gd name="T36" fmla="+- 0 9896 9363"/>
                <a:gd name="T37" fmla="*/ T36 w 1056"/>
                <a:gd name="T38" fmla="+- 0 1158 644"/>
                <a:gd name="T39" fmla="*/ 1158 h 534"/>
                <a:gd name="T40" fmla="+- 0 9952 9363"/>
                <a:gd name="T41" fmla="*/ T40 w 1056"/>
                <a:gd name="T42" fmla="+- 0 1172 644"/>
                <a:gd name="T43" fmla="*/ 1172 h 534"/>
                <a:gd name="T44" fmla="+- 0 10006 9363"/>
                <a:gd name="T45" fmla="*/ T44 w 1056"/>
                <a:gd name="T46" fmla="+- 0 1178 644"/>
                <a:gd name="T47" fmla="*/ 1178 h 534"/>
                <a:gd name="T48" fmla="+- 0 10293 9363"/>
                <a:gd name="T49" fmla="*/ T48 w 1056"/>
                <a:gd name="T50" fmla="+- 0 1178 644"/>
                <a:gd name="T51" fmla="*/ 1178 h 534"/>
                <a:gd name="T52" fmla="+- 0 10312 9363"/>
                <a:gd name="T53" fmla="*/ T52 w 1056"/>
                <a:gd name="T54" fmla="+- 0 1174 644"/>
                <a:gd name="T55" fmla="*/ 1174 h 534"/>
                <a:gd name="T56" fmla="+- 0 10327 9363"/>
                <a:gd name="T57" fmla="*/ T56 w 1056"/>
                <a:gd name="T58" fmla="+- 0 1164 644"/>
                <a:gd name="T59" fmla="*/ 1164 h 534"/>
                <a:gd name="T60" fmla="+- 0 10337 9363"/>
                <a:gd name="T61" fmla="*/ T60 w 1056"/>
                <a:gd name="T62" fmla="+- 0 1149 644"/>
                <a:gd name="T63" fmla="*/ 1149 h 534"/>
                <a:gd name="T64" fmla="+- 0 10340 9363"/>
                <a:gd name="T65" fmla="*/ T64 w 1056"/>
                <a:gd name="T66" fmla="+- 0 1131 644"/>
                <a:gd name="T67" fmla="*/ 1131 h 534"/>
                <a:gd name="T68" fmla="+- 0 10337 9363"/>
                <a:gd name="T69" fmla="*/ T68 w 1056"/>
                <a:gd name="T70" fmla="+- 0 1112 644"/>
                <a:gd name="T71" fmla="*/ 1112 h 534"/>
                <a:gd name="T72" fmla="+- 0 10327 9363"/>
                <a:gd name="T73" fmla="*/ T72 w 1056"/>
                <a:gd name="T74" fmla="+- 0 1097 644"/>
                <a:gd name="T75" fmla="*/ 1097 h 534"/>
                <a:gd name="T76" fmla="+- 0 10312 9363"/>
                <a:gd name="T77" fmla="*/ T76 w 1056"/>
                <a:gd name="T78" fmla="+- 0 1087 644"/>
                <a:gd name="T79" fmla="*/ 1087 h 534"/>
                <a:gd name="T80" fmla="+- 0 10293 9363"/>
                <a:gd name="T81" fmla="*/ T80 w 1056"/>
                <a:gd name="T82" fmla="+- 0 1083 644"/>
                <a:gd name="T83" fmla="*/ 1083 h 534"/>
                <a:gd name="T84" fmla="+- 0 10340 9363"/>
                <a:gd name="T85" fmla="*/ T84 w 1056"/>
                <a:gd name="T86" fmla="+- 0 1083 644"/>
                <a:gd name="T87" fmla="*/ 1083 h 534"/>
                <a:gd name="T88" fmla="+- 0 10359 9363"/>
                <a:gd name="T89" fmla="*/ T88 w 1056"/>
                <a:gd name="T90" fmla="+- 0 1080 644"/>
                <a:gd name="T91" fmla="*/ 1080 h 534"/>
                <a:gd name="T92" fmla="+- 0 10374 9363"/>
                <a:gd name="T93" fmla="*/ T92 w 1056"/>
                <a:gd name="T94" fmla="+- 0 1070 644"/>
                <a:gd name="T95" fmla="*/ 1070 h 534"/>
                <a:gd name="T96" fmla="+- 0 10384 9363"/>
                <a:gd name="T97" fmla="*/ T96 w 1056"/>
                <a:gd name="T98" fmla="+- 0 1055 644"/>
                <a:gd name="T99" fmla="*/ 1055 h 534"/>
                <a:gd name="T100" fmla="+- 0 10387 9363"/>
                <a:gd name="T101" fmla="*/ T100 w 1056"/>
                <a:gd name="T102" fmla="+- 0 1036 644"/>
                <a:gd name="T103" fmla="*/ 1036 h 534"/>
                <a:gd name="T104" fmla="+- 0 10384 9363"/>
                <a:gd name="T105" fmla="*/ T104 w 1056"/>
                <a:gd name="T106" fmla="+- 0 1018 644"/>
                <a:gd name="T107" fmla="*/ 1018 h 534"/>
                <a:gd name="T108" fmla="+- 0 10374 9363"/>
                <a:gd name="T109" fmla="*/ T108 w 1056"/>
                <a:gd name="T110" fmla="+- 0 1003 644"/>
                <a:gd name="T111" fmla="*/ 1003 h 534"/>
                <a:gd name="T112" fmla="+- 0 10359 9363"/>
                <a:gd name="T113" fmla="*/ T112 w 1056"/>
                <a:gd name="T114" fmla="+- 0 993 644"/>
                <a:gd name="T115" fmla="*/ 993 h 534"/>
                <a:gd name="T116" fmla="+- 0 10340 9363"/>
                <a:gd name="T117" fmla="*/ T116 w 1056"/>
                <a:gd name="T118" fmla="+- 0 989 644"/>
                <a:gd name="T119" fmla="*/ 989 h 534"/>
                <a:gd name="T120" fmla="+- 0 10372 9363"/>
                <a:gd name="T121" fmla="*/ T120 w 1056"/>
                <a:gd name="T122" fmla="+- 0 989 644"/>
                <a:gd name="T123" fmla="*/ 989 h 534"/>
                <a:gd name="T124" fmla="+- 0 10390 9363"/>
                <a:gd name="T125" fmla="*/ T124 w 1056"/>
                <a:gd name="T126" fmla="+- 0 986 644"/>
                <a:gd name="T127" fmla="*/ 986 h 534"/>
                <a:gd name="T128" fmla="+- 0 10405 9363"/>
                <a:gd name="T129" fmla="*/ T128 w 1056"/>
                <a:gd name="T130" fmla="+- 0 976 644"/>
                <a:gd name="T131" fmla="*/ 976 h 534"/>
                <a:gd name="T132" fmla="+- 0 10415 9363"/>
                <a:gd name="T133" fmla="*/ T132 w 1056"/>
                <a:gd name="T134" fmla="+- 0 961 644"/>
                <a:gd name="T135" fmla="*/ 961 h 534"/>
                <a:gd name="T136" fmla="+- 0 10419 9363"/>
                <a:gd name="T137" fmla="*/ T136 w 1056"/>
                <a:gd name="T138" fmla="+- 0 942 644"/>
                <a:gd name="T139" fmla="*/ 942 h 534"/>
                <a:gd name="T140" fmla="+- 0 10415 9363"/>
                <a:gd name="T141" fmla="*/ T140 w 1056"/>
                <a:gd name="T142" fmla="+- 0 924 644"/>
                <a:gd name="T143" fmla="*/ 924 h 534"/>
                <a:gd name="T144" fmla="+- 0 10405 9363"/>
                <a:gd name="T145" fmla="*/ T144 w 1056"/>
                <a:gd name="T146" fmla="+- 0 909 644"/>
                <a:gd name="T147" fmla="*/ 909 h 534"/>
                <a:gd name="T148" fmla="+- 0 10390 9363"/>
                <a:gd name="T149" fmla="*/ T148 w 1056"/>
                <a:gd name="T150" fmla="+- 0 899 644"/>
                <a:gd name="T151" fmla="*/ 899 h 534"/>
                <a:gd name="T152" fmla="+- 0 10372 9363"/>
                <a:gd name="T153" fmla="*/ T152 w 1056"/>
                <a:gd name="T154" fmla="+- 0 895 644"/>
                <a:gd name="T155" fmla="*/ 895 h 534"/>
                <a:gd name="T156" fmla="+- 0 10356 9363"/>
                <a:gd name="T157" fmla="*/ T156 w 1056"/>
                <a:gd name="T158" fmla="+- 0 895 644"/>
                <a:gd name="T159" fmla="*/ 895 h 534"/>
                <a:gd name="T160" fmla="+- 0 10374 9363"/>
                <a:gd name="T161" fmla="*/ T160 w 1056"/>
                <a:gd name="T162" fmla="+- 0 891 644"/>
                <a:gd name="T163" fmla="*/ 891 h 534"/>
                <a:gd name="T164" fmla="+- 0 10389 9363"/>
                <a:gd name="T165" fmla="*/ T164 w 1056"/>
                <a:gd name="T166" fmla="+- 0 881 644"/>
                <a:gd name="T167" fmla="*/ 881 h 534"/>
                <a:gd name="T168" fmla="+- 0 10399 9363"/>
                <a:gd name="T169" fmla="*/ T168 w 1056"/>
                <a:gd name="T170" fmla="+- 0 866 644"/>
                <a:gd name="T171" fmla="*/ 866 h 534"/>
                <a:gd name="T172" fmla="+- 0 10403 9363"/>
                <a:gd name="T173" fmla="*/ T172 w 1056"/>
                <a:gd name="T174" fmla="+- 0 848 644"/>
                <a:gd name="T175" fmla="*/ 848 h 534"/>
                <a:gd name="T176" fmla="+- 0 10399 9363"/>
                <a:gd name="T177" fmla="*/ T176 w 1056"/>
                <a:gd name="T178" fmla="+- 0 830 644"/>
                <a:gd name="T179" fmla="*/ 830 h 534"/>
                <a:gd name="T180" fmla="+- 0 10389 9363"/>
                <a:gd name="T181" fmla="*/ T180 w 1056"/>
                <a:gd name="T182" fmla="+- 0 815 644"/>
                <a:gd name="T183" fmla="*/ 815 h 534"/>
                <a:gd name="T184" fmla="+- 0 10374 9363"/>
                <a:gd name="T185" fmla="*/ T184 w 1056"/>
                <a:gd name="T186" fmla="+- 0 805 644"/>
                <a:gd name="T187" fmla="*/ 805 h 534"/>
                <a:gd name="T188" fmla="+- 0 10356 9363"/>
                <a:gd name="T189" fmla="*/ T188 w 1056"/>
                <a:gd name="T190" fmla="+- 0 801 644"/>
                <a:gd name="T191" fmla="*/ 801 h 534"/>
                <a:gd name="T192" fmla="+- 0 10026 9363"/>
                <a:gd name="T193" fmla="*/ T192 w 1056"/>
                <a:gd name="T194" fmla="+- 0 801 644"/>
                <a:gd name="T195" fmla="*/ 801 h 534"/>
                <a:gd name="T196" fmla="+- 0 10147 9363"/>
                <a:gd name="T197" fmla="*/ T196 w 1056"/>
                <a:gd name="T198" fmla="+- 0 722 644"/>
                <a:gd name="T199" fmla="*/ 722 h 534"/>
                <a:gd name="T200" fmla="+- 0 10157 9363"/>
                <a:gd name="T201" fmla="*/ T200 w 1056"/>
                <a:gd name="T202" fmla="+- 0 716 644"/>
                <a:gd name="T203" fmla="*/ 716 h 534"/>
                <a:gd name="T204" fmla="+- 0 10163 9363"/>
                <a:gd name="T205" fmla="*/ T204 w 1056"/>
                <a:gd name="T206" fmla="+- 0 705 644"/>
                <a:gd name="T207" fmla="*/ 705 h 534"/>
                <a:gd name="T208" fmla="+- 0 10167 9363"/>
                <a:gd name="T209" fmla="*/ T208 w 1056"/>
                <a:gd name="T210" fmla="+- 0 682 644"/>
                <a:gd name="T211" fmla="*/ 682 h 534"/>
                <a:gd name="T212" fmla="+- 0 10164 9363"/>
                <a:gd name="T213" fmla="*/ T212 w 1056"/>
                <a:gd name="T214" fmla="+- 0 671 644"/>
                <a:gd name="T215" fmla="*/ 671 h 534"/>
                <a:gd name="T216" fmla="+- 0 10157 9363"/>
                <a:gd name="T217" fmla="*/ T216 w 1056"/>
                <a:gd name="T218" fmla="+- 0 661 644"/>
                <a:gd name="T219" fmla="*/ 661 h 534"/>
                <a:gd name="T220" fmla="+- 0 10146 9363"/>
                <a:gd name="T221" fmla="*/ T220 w 1056"/>
                <a:gd name="T222" fmla="+- 0 651 644"/>
                <a:gd name="T223" fmla="*/ 651 h 534"/>
                <a:gd name="T224" fmla="+- 0 10133 9363"/>
                <a:gd name="T225" fmla="*/ T224 w 1056"/>
                <a:gd name="T226" fmla="+- 0 646 644"/>
                <a:gd name="T227" fmla="*/ 646 h 534"/>
                <a:gd name="T228" fmla="+- 0 10119 9363"/>
                <a:gd name="T229" fmla="*/ T228 w 1056"/>
                <a:gd name="T230" fmla="+- 0 644 644"/>
                <a:gd name="T231" fmla="*/ 644 h 5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1056" h="534">
                  <a:moveTo>
                    <a:pt x="756" y="0"/>
                  </a:moveTo>
                  <a:lnTo>
                    <a:pt x="604" y="59"/>
                  </a:lnTo>
                  <a:lnTo>
                    <a:pt x="525" y="99"/>
                  </a:lnTo>
                  <a:lnTo>
                    <a:pt x="453" y="150"/>
                  </a:lnTo>
                  <a:lnTo>
                    <a:pt x="444" y="157"/>
                  </a:lnTo>
                  <a:lnTo>
                    <a:pt x="0" y="157"/>
                  </a:lnTo>
                  <a:lnTo>
                    <a:pt x="0" y="471"/>
                  </a:lnTo>
                  <a:lnTo>
                    <a:pt x="428" y="471"/>
                  </a:lnTo>
                  <a:lnTo>
                    <a:pt x="478" y="494"/>
                  </a:lnTo>
                  <a:lnTo>
                    <a:pt x="533" y="514"/>
                  </a:lnTo>
                  <a:lnTo>
                    <a:pt x="589" y="528"/>
                  </a:lnTo>
                  <a:lnTo>
                    <a:pt x="643" y="534"/>
                  </a:lnTo>
                  <a:lnTo>
                    <a:pt x="930" y="534"/>
                  </a:lnTo>
                  <a:lnTo>
                    <a:pt x="949" y="530"/>
                  </a:lnTo>
                  <a:lnTo>
                    <a:pt x="964" y="520"/>
                  </a:lnTo>
                  <a:lnTo>
                    <a:pt x="974" y="505"/>
                  </a:lnTo>
                  <a:lnTo>
                    <a:pt x="977" y="487"/>
                  </a:lnTo>
                  <a:lnTo>
                    <a:pt x="974" y="468"/>
                  </a:lnTo>
                  <a:lnTo>
                    <a:pt x="964" y="453"/>
                  </a:lnTo>
                  <a:lnTo>
                    <a:pt x="949" y="443"/>
                  </a:lnTo>
                  <a:lnTo>
                    <a:pt x="930" y="439"/>
                  </a:lnTo>
                  <a:lnTo>
                    <a:pt x="977" y="439"/>
                  </a:lnTo>
                  <a:lnTo>
                    <a:pt x="996" y="436"/>
                  </a:lnTo>
                  <a:lnTo>
                    <a:pt x="1011" y="426"/>
                  </a:lnTo>
                  <a:lnTo>
                    <a:pt x="1021" y="411"/>
                  </a:lnTo>
                  <a:lnTo>
                    <a:pt x="1024" y="392"/>
                  </a:lnTo>
                  <a:lnTo>
                    <a:pt x="1021" y="374"/>
                  </a:lnTo>
                  <a:lnTo>
                    <a:pt x="1011" y="359"/>
                  </a:lnTo>
                  <a:lnTo>
                    <a:pt x="996" y="349"/>
                  </a:lnTo>
                  <a:lnTo>
                    <a:pt x="977" y="345"/>
                  </a:lnTo>
                  <a:lnTo>
                    <a:pt x="1009" y="345"/>
                  </a:lnTo>
                  <a:lnTo>
                    <a:pt x="1027" y="342"/>
                  </a:lnTo>
                  <a:lnTo>
                    <a:pt x="1042" y="332"/>
                  </a:lnTo>
                  <a:lnTo>
                    <a:pt x="1052" y="317"/>
                  </a:lnTo>
                  <a:lnTo>
                    <a:pt x="1056" y="298"/>
                  </a:lnTo>
                  <a:lnTo>
                    <a:pt x="1052" y="280"/>
                  </a:lnTo>
                  <a:lnTo>
                    <a:pt x="1042" y="265"/>
                  </a:lnTo>
                  <a:lnTo>
                    <a:pt x="1027" y="255"/>
                  </a:lnTo>
                  <a:lnTo>
                    <a:pt x="1009" y="251"/>
                  </a:lnTo>
                  <a:lnTo>
                    <a:pt x="993" y="251"/>
                  </a:lnTo>
                  <a:lnTo>
                    <a:pt x="1011" y="247"/>
                  </a:lnTo>
                  <a:lnTo>
                    <a:pt x="1026" y="237"/>
                  </a:lnTo>
                  <a:lnTo>
                    <a:pt x="1036" y="222"/>
                  </a:lnTo>
                  <a:lnTo>
                    <a:pt x="1040" y="204"/>
                  </a:lnTo>
                  <a:lnTo>
                    <a:pt x="1036" y="186"/>
                  </a:lnTo>
                  <a:lnTo>
                    <a:pt x="1026" y="171"/>
                  </a:lnTo>
                  <a:lnTo>
                    <a:pt x="1011" y="161"/>
                  </a:lnTo>
                  <a:lnTo>
                    <a:pt x="993" y="157"/>
                  </a:lnTo>
                  <a:lnTo>
                    <a:pt x="663" y="157"/>
                  </a:lnTo>
                  <a:lnTo>
                    <a:pt x="784" y="78"/>
                  </a:lnTo>
                  <a:lnTo>
                    <a:pt x="794" y="72"/>
                  </a:lnTo>
                  <a:lnTo>
                    <a:pt x="800" y="61"/>
                  </a:lnTo>
                  <a:lnTo>
                    <a:pt x="804" y="38"/>
                  </a:lnTo>
                  <a:lnTo>
                    <a:pt x="801" y="27"/>
                  </a:lnTo>
                  <a:lnTo>
                    <a:pt x="794" y="17"/>
                  </a:lnTo>
                  <a:lnTo>
                    <a:pt x="783" y="7"/>
                  </a:lnTo>
                  <a:lnTo>
                    <a:pt x="770" y="2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F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4" name="AutoShape 21">
              <a:extLst>
                <a:ext uri="{FF2B5EF4-FFF2-40B4-BE49-F238E27FC236}">
                  <a16:creationId xmlns:a16="http://schemas.microsoft.com/office/drawing/2014/main" xmlns="" id="{0E0BF8D5-32D0-4970-A273-BA171EED3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6" y="879"/>
              <a:ext cx="236" cy="220"/>
            </a:xfrm>
            <a:custGeom>
              <a:avLst/>
              <a:gdLst>
                <a:gd name="T0" fmla="+- 0 10325 10136"/>
                <a:gd name="T1" fmla="*/ T0 w 236"/>
                <a:gd name="T2" fmla="+- 0 1068 879"/>
                <a:gd name="T3" fmla="*/ 1068 h 220"/>
                <a:gd name="T4" fmla="+- 0 10136 10136"/>
                <a:gd name="T5" fmla="*/ T4 w 236"/>
                <a:gd name="T6" fmla="+- 0 1068 879"/>
                <a:gd name="T7" fmla="*/ 1068 h 220"/>
                <a:gd name="T8" fmla="+- 0 10136 10136"/>
                <a:gd name="T9" fmla="*/ T8 w 236"/>
                <a:gd name="T10" fmla="+- 0 1099 879"/>
                <a:gd name="T11" fmla="*/ 1099 h 220"/>
                <a:gd name="T12" fmla="+- 0 10325 10136"/>
                <a:gd name="T13" fmla="*/ T12 w 236"/>
                <a:gd name="T14" fmla="+- 0 1099 879"/>
                <a:gd name="T15" fmla="*/ 1099 h 220"/>
                <a:gd name="T16" fmla="+- 0 10325 10136"/>
                <a:gd name="T17" fmla="*/ T16 w 236"/>
                <a:gd name="T18" fmla="+- 0 1068 879"/>
                <a:gd name="T19" fmla="*/ 1068 h 220"/>
                <a:gd name="T20" fmla="+- 0 10372 10136"/>
                <a:gd name="T21" fmla="*/ T20 w 236"/>
                <a:gd name="T22" fmla="+- 0 974 879"/>
                <a:gd name="T23" fmla="*/ 974 h 220"/>
                <a:gd name="T24" fmla="+- 0 10136 10136"/>
                <a:gd name="T25" fmla="*/ T24 w 236"/>
                <a:gd name="T26" fmla="+- 0 974 879"/>
                <a:gd name="T27" fmla="*/ 974 h 220"/>
                <a:gd name="T28" fmla="+- 0 10136 10136"/>
                <a:gd name="T29" fmla="*/ T28 w 236"/>
                <a:gd name="T30" fmla="+- 0 1005 879"/>
                <a:gd name="T31" fmla="*/ 1005 h 220"/>
                <a:gd name="T32" fmla="+- 0 10372 10136"/>
                <a:gd name="T33" fmla="*/ T32 w 236"/>
                <a:gd name="T34" fmla="+- 0 1005 879"/>
                <a:gd name="T35" fmla="*/ 1005 h 220"/>
                <a:gd name="T36" fmla="+- 0 10372 10136"/>
                <a:gd name="T37" fmla="*/ T36 w 236"/>
                <a:gd name="T38" fmla="+- 0 974 879"/>
                <a:gd name="T39" fmla="*/ 974 h 220"/>
                <a:gd name="T40" fmla="+- 0 10372 10136"/>
                <a:gd name="T41" fmla="*/ T40 w 236"/>
                <a:gd name="T42" fmla="+- 0 879 879"/>
                <a:gd name="T43" fmla="*/ 879 h 220"/>
                <a:gd name="T44" fmla="+- 0 10136 10136"/>
                <a:gd name="T45" fmla="*/ T44 w 236"/>
                <a:gd name="T46" fmla="+- 0 879 879"/>
                <a:gd name="T47" fmla="*/ 879 h 220"/>
                <a:gd name="T48" fmla="+- 0 10136 10136"/>
                <a:gd name="T49" fmla="*/ T48 w 236"/>
                <a:gd name="T50" fmla="+- 0 911 879"/>
                <a:gd name="T51" fmla="*/ 911 h 220"/>
                <a:gd name="T52" fmla="+- 0 10372 10136"/>
                <a:gd name="T53" fmla="*/ T52 w 236"/>
                <a:gd name="T54" fmla="+- 0 911 879"/>
                <a:gd name="T55" fmla="*/ 911 h 220"/>
                <a:gd name="T56" fmla="+- 0 10372 10136"/>
                <a:gd name="T57" fmla="*/ T56 w 236"/>
                <a:gd name="T58" fmla="+- 0 879 879"/>
                <a:gd name="T59" fmla="*/ 879 h 2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236" h="220">
                  <a:moveTo>
                    <a:pt x="189" y="189"/>
                  </a:moveTo>
                  <a:lnTo>
                    <a:pt x="0" y="189"/>
                  </a:lnTo>
                  <a:lnTo>
                    <a:pt x="0" y="220"/>
                  </a:lnTo>
                  <a:lnTo>
                    <a:pt x="189" y="220"/>
                  </a:lnTo>
                  <a:lnTo>
                    <a:pt x="189" y="189"/>
                  </a:lnTo>
                  <a:close/>
                  <a:moveTo>
                    <a:pt x="236" y="95"/>
                  </a:moveTo>
                  <a:lnTo>
                    <a:pt x="0" y="95"/>
                  </a:lnTo>
                  <a:lnTo>
                    <a:pt x="0" y="126"/>
                  </a:lnTo>
                  <a:lnTo>
                    <a:pt x="236" y="126"/>
                  </a:lnTo>
                  <a:lnTo>
                    <a:pt x="236" y="95"/>
                  </a:lnTo>
                  <a:close/>
                  <a:moveTo>
                    <a:pt x="236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236" y="3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D930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5" name="AutoShape 22">
              <a:extLst>
                <a:ext uri="{FF2B5EF4-FFF2-40B4-BE49-F238E27FC236}">
                  <a16:creationId xmlns:a16="http://schemas.microsoft.com/office/drawing/2014/main" xmlns="" id="{181AFE74-08CB-438C-83F9-39AD1A5D1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6" y="500"/>
              <a:ext cx="108" cy="256"/>
            </a:xfrm>
            <a:custGeom>
              <a:avLst/>
              <a:gdLst>
                <a:gd name="T0" fmla="+- 0 10291 10246"/>
                <a:gd name="T1" fmla="*/ T0 w 108"/>
                <a:gd name="T2" fmla="+- 0 585 500"/>
                <a:gd name="T3" fmla="*/ 585 h 256"/>
                <a:gd name="T4" fmla="+- 0 10260 10246"/>
                <a:gd name="T5" fmla="*/ T4 w 108"/>
                <a:gd name="T6" fmla="+- 0 582 500"/>
                <a:gd name="T7" fmla="*/ 582 h 256"/>
                <a:gd name="T8" fmla="+- 0 10246 10246"/>
                <a:gd name="T9" fmla="*/ T8 w 108"/>
                <a:gd name="T10" fmla="+- 0 753 500"/>
                <a:gd name="T11" fmla="*/ 753 h 256"/>
                <a:gd name="T12" fmla="+- 0 10278 10246"/>
                <a:gd name="T13" fmla="*/ T12 w 108"/>
                <a:gd name="T14" fmla="+- 0 755 500"/>
                <a:gd name="T15" fmla="*/ 755 h 256"/>
                <a:gd name="T16" fmla="+- 0 10291 10246"/>
                <a:gd name="T17" fmla="*/ T16 w 108"/>
                <a:gd name="T18" fmla="+- 0 585 500"/>
                <a:gd name="T19" fmla="*/ 585 h 256"/>
                <a:gd name="T20" fmla="+- 0 10354 10246"/>
                <a:gd name="T21" fmla="*/ T20 w 108"/>
                <a:gd name="T22" fmla="+- 0 712 500"/>
                <a:gd name="T23" fmla="*/ 712 h 256"/>
                <a:gd name="T24" fmla="+- 0 10343 10246"/>
                <a:gd name="T25" fmla="*/ T24 w 108"/>
                <a:gd name="T26" fmla="+- 0 500 500"/>
                <a:gd name="T27" fmla="*/ 500 h 256"/>
                <a:gd name="T28" fmla="+- 0 10311 10246"/>
                <a:gd name="T29" fmla="*/ T28 w 108"/>
                <a:gd name="T30" fmla="+- 0 502 500"/>
                <a:gd name="T31" fmla="*/ 502 h 256"/>
                <a:gd name="T32" fmla="+- 0 10323 10246"/>
                <a:gd name="T33" fmla="*/ T32 w 108"/>
                <a:gd name="T34" fmla="+- 0 714 500"/>
                <a:gd name="T35" fmla="*/ 714 h 256"/>
                <a:gd name="T36" fmla="+- 0 10354 10246"/>
                <a:gd name="T37" fmla="*/ T36 w 108"/>
                <a:gd name="T38" fmla="+- 0 712 500"/>
                <a:gd name="T39" fmla="*/ 712 h 2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08" h="256">
                  <a:moveTo>
                    <a:pt x="45" y="85"/>
                  </a:moveTo>
                  <a:lnTo>
                    <a:pt x="14" y="82"/>
                  </a:lnTo>
                  <a:lnTo>
                    <a:pt x="0" y="253"/>
                  </a:lnTo>
                  <a:lnTo>
                    <a:pt x="32" y="255"/>
                  </a:lnTo>
                  <a:lnTo>
                    <a:pt x="45" y="85"/>
                  </a:lnTo>
                  <a:close/>
                  <a:moveTo>
                    <a:pt x="108" y="212"/>
                  </a:moveTo>
                  <a:lnTo>
                    <a:pt x="97" y="0"/>
                  </a:lnTo>
                  <a:lnTo>
                    <a:pt x="65" y="2"/>
                  </a:lnTo>
                  <a:lnTo>
                    <a:pt x="77" y="214"/>
                  </a:lnTo>
                  <a:lnTo>
                    <a:pt x="108" y="212"/>
                  </a:lnTo>
                  <a:close/>
                </a:path>
              </a:pathLst>
            </a:custGeom>
            <a:solidFill>
              <a:srgbClr val="4057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6" name="AutoShape 23">
              <a:extLst>
                <a:ext uri="{FF2B5EF4-FFF2-40B4-BE49-F238E27FC236}">
                  <a16:creationId xmlns:a16="http://schemas.microsoft.com/office/drawing/2014/main" xmlns="" id="{A405B778-C548-44AC-AC5C-EE37D3BA5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8" y="848"/>
              <a:ext cx="597" cy="189"/>
            </a:xfrm>
            <a:custGeom>
              <a:avLst/>
              <a:gdLst>
                <a:gd name="T0" fmla="+- 0 10026 9948"/>
                <a:gd name="T1" fmla="*/ T0 w 597"/>
                <a:gd name="T2" fmla="+- 0 997 848"/>
                <a:gd name="T3" fmla="*/ 997 h 189"/>
                <a:gd name="T4" fmla="+- 0 10023 9948"/>
                <a:gd name="T5" fmla="*/ T4 w 597"/>
                <a:gd name="T6" fmla="+- 0 982 848"/>
                <a:gd name="T7" fmla="*/ 982 h 189"/>
                <a:gd name="T8" fmla="+- 0 10015 9948"/>
                <a:gd name="T9" fmla="*/ T8 w 597"/>
                <a:gd name="T10" fmla="+- 0 969 848"/>
                <a:gd name="T11" fmla="*/ 969 h 189"/>
                <a:gd name="T12" fmla="+- 0 10003 9948"/>
                <a:gd name="T13" fmla="*/ T12 w 597"/>
                <a:gd name="T14" fmla="+- 0 961 848"/>
                <a:gd name="T15" fmla="*/ 961 h 189"/>
                <a:gd name="T16" fmla="+- 0 9987 9948"/>
                <a:gd name="T17" fmla="*/ T16 w 597"/>
                <a:gd name="T18" fmla="+- 0 958 848"/>
                <a:gd name="T19" fmla="*/ 958 h 189"/>
                <a:gd name="T20" fmla="+- 0 9972 9948"/>
                <a:gd name="T21" fmla="*/ T20 w 597"/>
                <a:gd name="T22" fmla="+- 0 961 848"/>
                <a:gd name="T23" fmla="*/ 961 h 189"/>
                <a:gd name="T24" fmla="+- 0 9960 9948"/>
                <a:gd name="T25" fmla="*/ T24 w 597"/>
                <a:gd name="T26" fmla="+- 0 969 848"/>
                <a:gd name="T27" fmla="*/ 969 h 189"/>
                <a:gd name="T28" fmla="+- 0 9951 9948"/>
                <a:gd name="T29" fmla="*/ T28 w 597"/>
                <a:gd name="T30" fmla="+- 0 982 848"/>
                <a:gd name="T31" fmla="*/ 982 h 189"/>
                <a:gd name="T32" fmla="+- 0 9948 9948"/>
                <a:gd name="T33" fmla="*/ T32 w 597"/>
                <a:gd name="T34" fmla="+- 0 997 848"/>
                <a:gd name="T35" fmla="*/ 997 h 189"/>
                <a:gd name="T36" fmla="+- 0 9951 9948"/>
                <a:gd name="T37" fmla="*/ T36 w 597"/>
                <a:gd name="T38" fmla="+- 0 1012 848"/>
                <a:gd name="T39" fmla="*/ 1012 h 189"/>
                <a:gd name="T40" fmla="+- 0 9960 9948"/>
                <a:gd name="T41" fmla="*/ T40 w 597"/>
                <a:gd name="T42" fmla="+- 0 1025 848"/>
                <a:gd name="T43" fmla="*/ 1025 h 189"/>
                <a:gd name="T44" fmla="+- 0 9972 9948"/>
                <a:gd name="T45" fmla="*/ T44 w 597"/>
                <a:gd name="T46" fmla="+- 0 1033 848"/>
                <a:gd name="T47" fmla="*/ 1033 h 189"/>
                <a:gd name="T48" fmla="+- 0 9987 9948"/>
                <a:gd name="T49" fmla="*/ T48 w 597"/>
                <a:gd name="T50" fmla="+- 0 1036 848"/>
                <a:gd name="T51" fmla="*/ 1036 h 189"/>
                <a:gd name="T52" fmla="+- 0 10003 9948"/>
                <a:gd name="T53" fmla="*/ T52 w 597"/>
                <a:gd name="T54" fmla="+- 0 1033 848"/>
                <a:gd name="T55" fmla="*/ 1033 h 189"/>
                <a:gd name="T56" fmla="+- 0 10015 9948"/>
                <a:gd name="T57" fmla="*/ T56 w 597"/>
                <a:gd name="T58" fmla="+- 0 1025 848"/>
                <a:gd name="T59" fmla="*/ 1025 h 189"/>
                <a:gd name="T60" fmla="+- 0 10023 9948"/>
                <a:gd name="T61" fmla="*/ T60 w 597"/>
                <a:gd name="T62" fmla="+- 0 1012 848"/>
                <a:gd name="T63" fmla="*/ 1012 h 189"/>
                <a:gd name="T64" fmla="+- 0 10026 9948"/>
                <a:gd name="T65" fmla="*/ T64 w 597"/>
                <a:gd name="T66" fmla="+- 0 997 848"/>
                <a:gd name="T67" fmla="*/ 997 h 189"/>
                <a:gd name="T68" fmla="+- 0 10544 9948"/>
                <a:gd name="T69" fmla="*/ T68 w 597"/>
                <a:gd name="T70" fmla="+- 0 887 848"/>
                <a:gd name="T71" fmla="*/ 887 h 189"/>
                <a:gd name="T72" fmla="+- 0 10541 9948"/>
                <a:gd name="T73" fmla="*/ T72 w 597"/>
                <a:gd name="T74" fmla="+- 0 872 848"/>
                <a:gd name="T75" fmla="*/ 872 h 189"/>
                <a:gd name="T76" fmla="+- 0 10533 9948"/>
                <a:gd name="T77" fmla="*/ T76 w 597"/>
                <a:gd name="T78" fmla="+- 0 860 848"/>
                <a:gd name="T79" fmla="*/ 860 h 189"/>
                <a:gd name="T80" fmla="+- 0 10520 9948"/>
                <a:gd name="T81" fmla="*/ T80 w 597"/>
                <a:gd name="T82" fmla="+- 0 851 848"/>
                <a:gd name="T83" fmla="*/ 851 h 189"/>
                <a:gd name="T84" fmla="+- 0 10505 9948"/>
                <a:gd name="T85" fmla="*/ T84 w 597"/>
                <a:gd name="T86" fmla="+- 0 848 848"/>
                <a:gd name="T87" fmla="*/ 848 h 189"/>
                <a:gd name="T88" fmla="+- 0 10495 9948"/>
                <a:gd name="T89" fmla="*/ T88 w 597"/>
                <a:gd name="T90" fmla="+- 0 848 848"/>
                <a:gd name="T91" fmla="*/ 848 h 189"/>
                <a:gd name="T92" fmla="+- 0 10485 9948"/>
                <a:gd name="T93" fmla="*/ T92 w 597"/>
                <a:gd name="T94" fmla="+- 0 852 848"/>
                <a:gd name="T95" fmla="*/ 852 h 189"/>
                <a:gd name="T96" fmla="+- 0 10470 9948"/>
                <a:gd name="T97" fmla="*/ T96 w 597"/>
                <a:gd name="T98" fmla="+- 0 867 848"/>
                <a:gd name="T99" fmla="*/ 867 h 189"/>
                <a:gd name="T100" fmla="+- 0 10466 9948"/>
                <a:gd name="T101" fmla="*/ T100 w 597"/>
                <a:gd name="T102" fmla="+- 0 877 848"/>
                <a:gd name="T103" fmla="*/ 877 h 189"/>
                <a:gd name="T104" fmla="+- 0 10466 9948"/>
                <a:gd name="T105" fmla="*/ T104 w 597"/>
                <a:gd name="T106" fmla="+- 0 887 848"/>
                <a:gd name="T107" fmla="*/ 887 h 189"/>
                <a:gd name="T108" fmla="+- 0 10469 9948"/>
                <a:gd name="T109" fmla="*/ T108 w 597"/>
                <a:gd name="T110" fmla="+- 0 903 848"/>
                <a:gd name="T111" fmla="*/ 903 h 189"/>
                <a:gd name="T112" fmla="+- 0 10477 9948"/>
                <a:gd name="T113" fmla="*/ T112 w 597"/>
                <a:gd name="T114" fmla="+- 0 915 848"/>
                <a:gd name="T115" fmla="*/ 915 h 189"/>
                <a:gd name="T116" fmla="+- 0 10490 9948"/>
                <a:gd name="T117" fmla="*/ T116 w 597"/>
                <a:gd name="T118" fmla="+- 0 923 848"/>
                <a:gd name="T119" fmla="*/ 923 h 189"/>
                <a:gd name="T120" fmla="+- 0 10505 9948"/>
                <a:gd name="T121" fmla="*/ T120 w 597"/>
                <a:gd name="T122" fmla="+- 0 927 848"/>
                <a:gd name="T123" fmla="*/ 927 h 189"/>
                <a:gd name="T124" fmla="+- 0 10520 9948"/>
                <a:gd name="T125" fmla="*/ T124 w 597"/>
                <a:gd name="T126" fmla="+- 0 923 848"/>
                <a:gd name="T127" fmla="*/ 923 h 189"/>
                <a:gd name="T128" fmla="+- 0 10533 9948"/>
                <a:gd name="T129" fmla="*/ T128 w 597"/>
                <a:gd name="T130" fmla="+- 0 915 848"/>
                <a:gd name="T131" fmla="*/ 915 h 189"/>
                <a:gd name="T132" fmla="+- 0 10541 9948"/>
                <a:gd name="T133" fmla="*/ T132 w 597"/>
                <a:gd name="T134" fmla="+- 0 903 848"/>
                <a:gd name="T135" fmla="*/ 903 h 189"/>
                <a:gd name="T136" fmla="+- 0 10544 9948"/>
                <a:gd name="T137" fmla="*/ T136 w 597"/>
                <a:gd name="T138" fmla="+- 0 887 848"/>
                <a:gd name="T139" fmla="*/ 887 h 1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</a:cxnLst>
              <a:rect l="0" t="0" r="r" b="b"/>
              <a:pathLst>
                <a:path w="597" h="189">
                  <a:moveTo>
                    <a:pt x="78" y="149"/>
                  </a:moveTo>
                  <a:lnTo>
                    <a:pt x="75" y="134"/>
                  </a:lnTo>
                  <a:lnTo>
                    <a:pt x="67" y="121"/>
                  </a:lnTo>
                  <a:lnTo>
                    <a:pt x="55" y="113"/>
                  </a:lnTo>
                  <a:lnTo>
                    <a:pt x="39" y="110"/>
                  </a:lnTo>
                  <a:lnTo>
                    <a:pt x="24" y="113"/>
                  </a:lnTo>
                  <a:lnTo>
                    <a:pt x="12" y="121"/>
                  </a:lnTo>
                  <a:lnTo>
                    <a:pt x="3" y="134"/>
                  </a:lnTo>
                  <a:lnTo>
                    <a:pt x="0" y="149"/>
                  </a:lnTo>
                  <a:lnTo>
                    <a:pt x="3" y="164"/>
                  </a:lnTo>
                  <a:lnTo>
                    <a:pt x="12" y="177"/>
                  </a:lnTo>
                  <a:lnTo>
                    <a:pt x="24" y="185"/>
                  </a:lnTo>
                  <a:lnTo>
                    <a:pt x="39" y="188"/>
                  </a:lnTo>
                  <a:lnTo>
                    <a:pt x="55" y="185"/>
                  </a:lnTo>
                  <a:lnTo>
                    <a:pt x="67" y="177"/>
                  </a:lnTo>
                  <a:lnTo>
                    <a:pt x="75" y="164"/>
                  </a:lnTo>
                  <a:lnTo>
                    <a:pt x="78" y="149"/>
                  </a:lnTo>
                  <a:close/>
                  <a:moveTo>
                    <a:pt x="596" y="39"/>
                  </a:moveTo>
                  <a:lnTo>
                    <a:pt x="593" y="24"/>
                  </a:lnTo>
                  <a:lnTo>
                    <a:pt x="585" y="12"/>
                  </a:lnTo>
                  <a:lnTo>
                    <a:pt x="572" y="3"/>
                  </a:lnTo>
                  <a:lnTo>
                    <a:pt x="557" y="0"/>
                  </a:lnTo>
                  <a:lnTo>
                    <a:pt x="547" y="0"/>
                  </a:lnTo>
                  <a:lnTo>
                    <a:pt x="537" y="4"/>
                  </a:lnTo>
                  <a:lnTo>
                    <a:pt x="522" y="19"/>
                  </a:lnTo>
                  <a:lnTo>
                    <a:pt x="518" y="29"/>
                  </a:lnTo>
                  <a:lnTo>
                    <a:pt x="518" y="39"/>
                  </a:lnTo>
                  <a:lnTo>
                    <a:pt x="521" y="55"/>
                  </a:lnTo>
                  <a:lnTo>
                    <a:pt x="529" y="67"/>
                  </a:lnTo>
                  <a:lnTo>
                    <a:pt x="542" y="75"/>
                  </a:lnTo>
                  <a:lnTo>
                    <a:pt x="557" y="79"/>
                  </a:lnTo>
                  <a:lnTo>
                    <a:pt x="572" y="75"/>
                  </a:lnTo>
                  <a:lnTo>
                    <a:pt x="585" y="67"/>
                  </a:lnTo>
                  <a:lnTo>
                    <a:pt x="593" y="55"/>
                  </a:lnTo>
                  <a:lnTo>
                    <a:pt x="596" y="39"/>
                  </a:lnTo>
                  <a:close/>
                </a:path>
              </a:pathLst>
            </a:custGeom>
            <a:solidFill>
              <a:srgbClr val="427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  <p:grpSp>
        <p:nvGrpSpPr>
          <p:cNvPr id="37" name="Group 24">
            <a:extLst>
              <a:ext uri="{FF2B5EF4-FFF2-40B4-BE49-F238E27FC236}">
                <a16:creationId xmlns:a16="http://schemas.microsoft.com/office/drawing/2014/main" xmlns="" id="{CB383459-7DC9-4FED-90B0-5583033E9E15}"/>
              </a:ext>
            </a:extLst>
          </p:cNvPr>
          <p:cNvGrpSpPr>
            <a:grpSpLocks/>
          </p:cNvGrpSpPr>
          <p:nvPr/>
        </p:nvGrpSpPr>
        <p:grpSpPr bwMode="auto">
          <a:xfrm>
            <a:off x="6508267" y="3298783"/>
            <a:ext cx="804863" cy="806450"/>
            <a:chOff x="9472" y="380"/>
            <a:chExt cx="1269" cy="1269"/>
          </a:xfrm>
        </p:grpSpPr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xmlns="" id="{FB2D91B3-2687-4A01-8871-7E8035FE7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1" y="379"/>
              <a:ext cx="1269" cy="1269"/>
            </a:xfrm>
            <a:custGeom>
              <a:avLst/>
              <a:gdLst>
                <a:gd name="T0" fmla="+- 0 10106 9472"/>
                <a:gd name="T1" fmla="*/ T0 w 1269"/>
                <a:gd name="T2" fmla="+- 0 380 380"/>
                <a:gd name="T3" fmla="*/ 380 h 1269"/>
                <a:gd name="T4" fmla="+- 0 10025 9472"/>
                <a:gd name="T5" fmla="*/ T4 w 1269"/>
                <a:gd name="T6" fmla="+- 0 385 380"/>
                <a:gd name="T7" fmla="*/ 385 h 1269"/>
                <a:gd name="T8" fmla="+- 0 9945 9472"/>
                <a:gd name="T9" fmla="*/ T8 w 1269"/>
                <a:gd name="T10" fmla="+- 0 400 380"/>
                <a:gd name="T11" fmla="*/ 400 h 1269"/>
                <a:gd name="T12" fmla="+- 0 9867 9472"/>
                <a:gd name="T13" fmla="*/ T12 w 1269"/>
                <a:gd name="T14" fmla="+- 0 426 380"/>
                <a:gd name="T15" fmla="*/ 426 h 1269"/>
                <a:gd name="T16" fmla="+- 0 9801 9472"/>
                <a:gd name="T17" fmla="*/ T16 w 1269"/>
                <a:gd name="T18" fmla="+- 0 457 380"/>
                <a:gd name="T19" fmla="*/ 457 h 1269"/>
                <a:gd name="T20" fmla="+- 0 9740 9472"/>
                <a:gd name="T21" fmla="*/ T20 w 1269"/>
                <a:gd name="T22" fmla="+- 0 496 380"/>
                <a:gd name="T23" fmla="*/ 496 h 1269"/>
                <a:gd name="T24" fmla="+- 0 9683 9472"/>
                <a:gd name="T25" fmla="*/ T24 w 1269"/>
                <a:gd name="T26" fmla="+- 0 541 380"/>
                <a:gd name="T27" fmla="*/ 541 h 1269"/>
                <a:gd name="T28" fmla="+- 0 9632 9472"/>
                <a:gd name="T29" fmla="*/ T28 w 1269"/>
                <a:gd name="T30" fmla="+- 0 592 380"/>
                <a:gd name="T31" fmla="*/ 592 h 1269"/>
                <a:gd name="T32" fmla="+- 0 9587 9472"/>
                <a:gd name="T33" fmla="*/ T32 w 1269"/>
                <a:gd name="T34" fmla="+- 0 648 380"/>
                <a:gd name="T35" fmla="*/ 648 h 1269"/>
                <a:gd name="T36" fmla="+- 0 9549 9472"/>
                <a:gd name="T37" fmla="*/ T36 w 1269"/>
                <a:gd name="T38" fmla="+- 0 710 380"/>
                <a:gd name="T39" fmla="*/ 710 h 1269"/>
                <a:gd name="T40" fmla="+- 0 9518 9472"/>
                <a:gd name="T41" fmla="*/ T40 w 1269"/>
                <a:gd name="T42" fmla="+- 0 776 380"/>
                <a:gd name="T43" fmla="*/ 776 h 1269"/>
                <a:gd name="T44" fmla="+- 0 9494 9472"/>
                <a:gd name="T45" fmla="*/ T44 w 1269"/>
                <a:gd name="T46" fmla="+- 0 847 380"/>
                <a:gd name="T47" fmla="*/ 847 h 1269"/>
                <a:gd name="T48" fmla="+- 0 9478 9472"/>
                <a:gd name="T49" fmla="*/ T48 w 1269"/>
                <a:gd name="T50" fmla="+- 0 918 380"/>
                <a:gd name="T51" fmla="*/ 918 h 1269"/>
                <a:gd name="T52" fmla="+- 0 9472 9472"/>
                <a:gd name="T53" fmla="*/ T52 w 1269"/>
                <a:gd name="T54" fmla="+- 0 990 380"/>
                <a:gd name="T55" fmla="*/ 990 h 1269"/>
                <a:gd name="T56" fmla="+- 0 9473 9472"/>
                <a:gd name="T57" fmla="*/ T56 w 1269"/>
                <a:gd name="T58" fmla="+- 0 1062 380"/>
                <a:gd name="T59" fmla="*/ 1062 h 1269"/>
                <a:gd name="T60" fmla="+- 0 9482 9472"/>
                <a:gd name="T61" fmla="*/ T60 w 1269"/>
                <a:gd name="T62" fmla="+- 0 1133 380"/>
                <a:gd name="T63" fmla="*/ 1133 h 1269"/>
                <a:gd name="T64" fmla="+- 0 9500 9472"/>
                <a:gd name="T65" fmla="*/ T64 w 1269"/>
                <a:gd name="T66" fmla="+- 0 1202 380"/>
                <a:gd name="T67" fmla="*/ 1202 h 1269"/>
                <a:gd name="T68" fmla="+- 0 9524 9472"/>
                <a:gd name="T69" fmla="*/ T68 w 1269"/>
                <a:gd name="T70" fmla="+- 0 1269 380"/>
                <a:gd name="T71" fmla="*/ 1269 h 1269"/>
                <a:gd name="T72" fmla="+- 0 9557 9472"/>
                <a:gd name="T73" fmla="*/ T72 w 1269"/>
                <a:gd name="T74" fmla="+- 0 1332 380"/>
                <a:gd name="T75" fmla="*/ 1332 h 1269"/>
                <a:gd name="T76" fmla="+- 0 9596 9472"/>
                <a:gd name="T77" fmla="*/ T76 w 1269"/>
                <a:gd name="T78" fmla="+- 0 1392 380"/>
                <a:gd name="T79" fmla="*/ 1392 h 1269"/>
                <a:gd name="T80" fmla="+- 0 9642 9472"/>
                <a:gd name="T81" fmla="*/ T80 w 1269"/>
                <a:gd name="T82" fmla="+- 0 1448 380"/>
                <a:gd name="T83" fmla="*/ 1448 h 1269"/>
                <a:gd name="T84" fmla="+- 0 9696 9472"/>
                <a:gd name="T85" fmla="*/ T84 w 1269"/>
                <a:gd name="T86" fmla="+- 0 1498 380"/>
                <a:gd name="T87" fmla="*/ 1498 h 1269"/>
                <a:gd name="T88" fmla="+- 0 9755 9472"/>
                <a:gd name="T89" fmla="*/ T88 w 1269"/>
                <a:gd name="T90" fmla="+- 0 1543 380"/>
                <a:gd name="T91" fmla="*/ 1543 h 1269"/>
                <a:gd name="T92" fmla="+- 0 9820 9472"/>
                <a:gd name="T93" fmla="*/ T92 w 1269"/>
                <a:gd name="T94" fmla="+- 0 1580 380"/>
                <a:gd name="T95" fmla="*/ 1580 h 1269"/>
                <a:gd name="T96" fmla="+- 0 9887 9472"/>
                <a:gd name="T97" fmla="*/ T96 w 1269"/>
                <a:gd name="T98" fmla="+- 0 1610 380"/>
                <a:gd name="T99" fmla="*/ 1610 h 1269"/>
                <a:gd name="T100" fmla="+- 0 9956 9472"/>
                <a:gd name="T101" fmla="*/ T100 w 1269"/>
                <a:gd name="T102" fmla="+- 0 1631 380"/>
                <a:gd name="T103" fmla="*/ 1631 h 1269"/>
                <a:gd name="T104" fmla="+- 0 10027 9472"/>
                <a:gd name="T105" fmla="*/ T104 w 1269"/>
                <a:gd name="T106" fmla="+- 0 1644 380"/>
                <a:gd name="T107" fmla="*/ 1644 h 1269"/>
                <a:gd name="T108" fmla="+- 0 10098 9472"/>
                <a:gd name="T109" fmla="*/ T108 w 1269"/>
                <a:gd name="T110" fmla="+- 0 1648 380"/>
                <a:gd name="T111" fmla="*/ 1648 h 1269"/>
                <a:gd name="T112" fmla="+- 0 10169 9472"/>
                <a:gd name="T113" fmla="*/ T112 w 1269"/>
                <a:gd name="T114" fmla="+- 0 1645 380"/>
                <a:gd name="T115" fmla="*/ 1645 h 1269"/>
                <a:gd name="T116" fmla="+- 0 10239 9472"/>
                <a:gd name="T117" fmla="*/ T116 w 1269"/>
                <a:gd name="T118" fmla="+- 0 1634 380"/>
                <a:gd name="T119" fmla="*/ 1634 h 1269"/>
                <a:gd name="T120" fmla="+- 0 10308 9472"/>
                <a:gd name="T121" fmla="*/ T120 w 1269"/>
                <a:gd name="T122" fmla="+- 0 1615 380"/>
                <a:gd name="T123" fmla="*/ 1615 h 1269"/>
                <a:gd name="T124" fmla="+- 0 10375 9472"/>
                <a:gd name="T125" fmla="*/ T124 w 1269"/>
                <a:gd name="T126" fmla="+- 0 1589 380"/>
                <a:gd name="T127" fmla="*/ 1589 h 1269"/>
                <a:gd name="T128" fmla="+- 0 10438 9472"/>
                <a:gd name="T129" fmla="*/ T128 w 1269"/>
                <a:gd name="T130" fmla="+- 0 1554 380"/>
                <a:gd name="T131" fmla="*/ 1554 h 1269"/>
                <a:gd name="T132" fmla="+- 0 10498 9472"/>
                <a:gd name="T133" fmla="*/ T132 w 1269"/>
                <a:gd name="T134" fmla="+- 0 1512 380"/>
                <a:gd name="T135" fmla="*/ 1512 h 1269"/>
                <a:gd name="T136" fmla="+- 0 10554 9472"/>
                <a:gd name="T137" fmla="*/ T136 w 1269"/>
                <a:gd name="T138" fmla="+- 0 1463 380"/>
                <a:gd name="T139" fmla="*/ 1463 h 1269"/>
                <a:gd name="T140" fmla="+- 0 10604 9472"/>
                <a:gd name="T141" fmla="*/ T140 w 1269"/>
                <a:gd name="T142" fmla="+- 0 1406 380"/>
                <a:gd name="T143" fmla="*/ 1406 h 1269"/>
                <a:gd name="T144" fmla="+- 0 10647 9472"/>
                <a:gd name="T145" fmla="*/ T144 w 1269"/>
                <a:gd name="T146" fmla="+- 0 1345 380"/>
                <a:gd name="T147" fmla="*/ 1345 h 1269"/>
                <a:gd name="T148" fmla="+- 0 10682 9472"/>
                <a:gd name="T149" fmla="*/ T148 w 1269"/>
                <a:gd name="T150" fmla="+- 0 1279 380"/>
                <a:gd name="T151" fmla="*/ 1279 h 1269"/>
                <a:gd name="T152" fmla="+- 0 10709 9472"/>
                <a:gd name="T153" fmla="*/ T152 w 1269"/>
                <a:gd name="T154" fmla="+- 0 1211 380"/>
                <a:gd name="T155" fmla="*/ 1211 h 1269"/>
                <a:gd name="T156" fmla="+- 0 10727 9472"/>
                <a:gd name="T157" fmla="*/ T156 w 1269"/>
                <a:gd name="T158" fmla="+- 0 1140 380"/>
                <a:gd name="T159" fmla="*/ 1140 h 1269"/>
                <a:gd name="T160" fmla="+- 0 10738 9472"/>
                <a:gd name="T161" fmla="*/ T160 w 1269"/>
                <a:gd name="T162" fmla="+- 0 1068 380"/>
                <a:gd name="T163" fmla="*/ 1068 h 1269"/>
                <a:gd name="T164" fmla="+- 0 10740 9472"/>
                <a:gd name="T165" fmla="*/ T164 w 1269"/>
                <a:gd name="T166" fmla="+- 0 994 380"/>
                <a:gd name="T167" fmla="*/ 994 h 1269"/>
                <a:gd name="T168" fmla="+- 0 10733 9472"/>
                <a:gd name="T169" fmla="*/ T168 w 1269"/>
                <a:gd name="T170" fmla="+- 0 921 380"/>
                <a:gd name="T171" fmla="*/ 921 h 1269"/>
                <a:gd name="T172" fmla="+- 0 10718 9472"/>
                <a:gd name="T173" fmla="*/ T172 w 1269"/>
                <a:gd name="T174" fmla="+- 0 848 380"/>
                <a:gd name="T175" fmla="*/ 848 h 1269"/>
                <a:gd name="T176" fmla="+- 0 10694 9472"/>
                <a:gd name="T177" fmla="*/ T176 w 1269"/>
                <a:gd name="T178" fmla="+- 0 776 380"/>
                <a:gd name="T179" fmla="*/ 776 h 1269"/>
                <a:gd name="T180" fmla="+- 0 10662 9472"/>
                <a:gd name="T181" fmla="*/ T180 w 1269"/>
                <a:gd name="T182" fmla="+- 0 710 380"/>
                <a:gd name="T183" fmla="*/ 710 h 1269"/>
                <a:gd name="T184" fmla="+- 0 10624 9472"/>
                <a:gd name="T185" fmla="*/ T184 w 1269"/>
                <a:gd name="T186" fmla="+- 0 648 380"/>
                <a:gd name="T187" fmla="*/ 648 h 1269"/>
                <a:gd name="T188" fmla="+- 0 10579 9472"/>
                <a:gd name="T189" fmla="*/ T188 w 1269"/>
                <a:gd name="T190" fmla="+- 0 592 380"/>
                <a:gd name="T191" fmla="*/ 592 h 1269"/>
                <a:gd name="T192" fmla="+- 0 10528 9472"/>
                <a:gd name="T193" fmla="*/ T192 w 1269"/>
                <a:gd name="T194" fmla="+- 0 541 380"/>
                <a:gd name="T195" fmla="*/ 541 h 1269"/>
                <a:gd name="T196" fmla="+- 0 10471 9472"/>
                <a:gd name="T197" fmla="*/ T196 w 1269"/>
                <a:gd name="T198" fmla="+- 0 496 380"/>
                <a:gd name="T199" fmla="*/ 496 h 1269"/>
                <a:gd name="T200" fmla="+- 0 10410 9472"/>
                <a:gd name="T201" fmla="*/ T200 w 1269"/>
                <a:gd name="T202" fmla="+- 0 457 380"/>
                <a:gd name="T203" fmla="*/ 457 h 1269"/>
                <a:gd name="T204" fmla="+- 0 10344 9472"/>
                <a:gd name="T205" fmla="*/ T204 w 1269"/>
                <a:gd name="T206" fmla="+- 0 426 380"/>
                <a:gd name="T207" fmla="*/ 426 h 1269"/>
                <a:gd name="T208" fmla="+- 0 10266 9472"/>
                <a:gd name="T209" fmla="*/ T208 w 1269"/>
                <a:gd name="T210" fmla="+- 0 400 380"/>
                <a:gd name="T211" fmla="*/ 400 h 1269"/>
                <a:gd name="T212" fmla="+- 0 10186 9472"/>
                <a:gd name="T213" fmla="*/ T212 w 1269"/>
                <a:gd name="T214" fmla="+- 0 385 380"/>
                <a:gd name="T215" fmla="*/ 385 h 1269"/>
                <a:gd name="T216" fmla="+- 0 10106 9472"/>
                <a:gd name="T217" fmla="*/ T216 w 1269"/>
                <a:gd name="T218" fmla="+- 0 380 380"/>
                <a:gd name="T219" fmla="*/ 380 h 12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</a:cxnLst>
              <a:rect l="0" t="0" r="r" b="b"/>
              <a:pathLst>
                <a:path w="1269" h="1269">
                  <a:moveTo>
                    <a:pt x="634" y="0"/>
                  </a:moveTo>
                  <a:lnTo>
                    <a:pt x="553" y="5"/>
                  </a:lnTo>
                  <a:lnTo>
                    <a:pt x="473" y="20"/>
                  </a:lnTo>
                  <a:lnTo>
                    <a:pt x="395" y="46"/>
                  </a:lnTo>
                  <a:lnTo>
                    <a:pt x="329" y="77"/>
                  </a:lnTo>
                  <a:lnTo>
                    <a:pt x="268" y="116"/>
                  </a:lnTo>
                  <a:lnTo>
                    <a:pt x="211" y="161"/>
                  </a:lnTo>
                  <a:lnTo>
                    <a:pt x="160" y="212"/>
                  </a:lnTo>
                  <a:lnTo>
                    <a:pt x="115" y="268"/>
                  </a:lnTo>
                  <a:lnTo>
                    <a:pt x="77" y="330"/>
                  </a:lnTo>
                  <a:lnTo>
                    <a:pt x="46" y="396"/>
                  </a:lnTo>
                  <a:lnTo>
                    <a:pt x="22" y="467"/>
                  </a:lnTo>
                  <a:lnTo>
                    <a:pt x="6" y="538"/>
                  </a:lnTo>
                  <a:lnTo>
                    <a:pt x="0" y="610"/>
                  </a:lnTo>
                  <a:lnTo>
                    <a:pt x="1" y="682"/>
                  </a:lnTo>
                  <a:lnTo>
                    <a:pt x="10" y="753"/>
                  </a:lnTo>
                  <a:lnTo>
                    <a:pt x="28" y="822"/>
                  </a:lnTo>
                  <a:lnTo>
                    <a:pt x="52" y="889"/>
                  </a:lnTo>
                  <a:lnTo>
                    <a:pt x="85" y="952"/>
                  </a:lnTo>
                  <a:lnTo>
                    <a:pt x="124" y="1012"/>
                  </a:lnTo>
                  <a:lnTo>
                    <a:pt x="170" y="1068"/>
                  </a:lnTo>
                  <a:lnTo>
                    <a:pt x="224" y="1118"/>
                  </a:lnTo>
                  <a:lnTo>
                    <a:pt x="283" y="1163"/>
                  </a:lnTo>
                  <a:lnTo>
                    <a:pt x="348" y="1200"/>
                  </a:lnTo>
                  <a:lnTo>
                    <a:pt x="415" y="1230"/>
                  </a:lnTo>
                  <a:lnTo>
                    <a:pt x="484" y="1251"/>
                  </a:lnTo>
                  <a:lnTo>
                    <a:pt x="555" y="1264"/>
                  </a:lnTo>
                  <a:lnTo>
                    <a:pt x="626" y="1268"/>
                  </a:lnTo>
                  <a:lnTo>
                    <a:pt x="697" y="1265"/>
                  </a:lnTo>
                  <a:lnTo>
                    <a:pt x="767" y="1254"/>
                  </a:lnTo>
                  <a:lnTo>
                    <a:pt x="836" y="1235"/>
                  </a:lnTo>
                  <a:lnTo>
                    <a:pt x="903" y="1209"/>
                  </a:lnTo>
                  <a:lnTo>
                    <a:pt x="966" y="1174"/>
                  </a:lnTo>
                  <a:lnTo>
                    <a:pt x="1026" y="1132"/>
                  </a:lnTo>
                  <a:lnTo>
                    <a:pt x="1082" y="1083"/>
                  </a:lnTo>
                  <a:lnTo>
                    <a:pt x="1132" y="1026"/>
                  </a:lnTo>
                  <a:lnTo>
                    <a:pt x="1175" y="965"/>
                  </a:lnTo>
                  <a:lnTo>
                    <a:pt x="1210" y="899"/>
                  </a:lnTo>
                  <a:lnTo>
                    <a:pt x="1237" y="831"/>
                  </a:lnTo>
                  <a:lnTo>
                    <a:pt x="1255" y="760"/>
                  </a:lnTo>
                  <a:lnTo>
                    <a:pt x="1266" y="688"/>
                  </a:lnTo>
                  <a:lnTo>
                    <a:pt x="1268" y="614"/>
                  </a:lnTo>
                  <a:lnTo>
                    <a:pt x="1261" y="541"/>
                  </a:lnTo>
                  <a:lnTo>
                    <a:pt x="1246" y="468"/>
                  </a:lnTo>
                  <a:lnTo>
                    <a:pt x="1222" y="396"/>
                  </a:lnTo>
                  <a:lnTo>
                    <a:pt x="1190" y="330"/>
                  </a:lnTo>
                  <a:lnTo>
                    <a:pt x="1152" y="268"/>
                  </a:lnTo>
                  <a:lnTo>
                    <a:pt x="1107" y="212"/>
                  </a:lnTo>
                  <a:lnTo>
                    <a:pt x="1056" y="161"/>
                  </a:lnTo>
                  <a:lnTo>
                    <a:pt x="999" y="116"/>
                  </a:lnTo>
                  <a:lnTo>
                    <a:pt x="938" y="77"/>
                  </a:lnTo>
                  <a:lnTo>
                    <a:pt x="872" y="46"/>
                  </a:lnTo>
                  <a:lnTo>
                    <a:pt x="794" y="20"/>
                  </a:lnTo>
                  <a:lnTo>
                    <a:pt x="714" y="5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xmlns="" id="{9C74439E-4524-487E-A779-63D5AE549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" y="445"/>
              <a:ext cx="907" cy="907"/>
            </a:xfrm>
            <a:custGeom>
              <a:avLst/>
              <a:gdLst>
                <a:gd name="T0" fmla="+- 0 10336 9767"/>
                <a:gd name="T1" fmla="*/ T0 w 907"/>
                <a:gd name="T2" fmla="+- 0 446 446"/>
                <a:gd name="T3" fmla="*/ 446 h 907"/>
                <a:gd name="T4" fmla="+- 0 9767 9767"/>
                <a:gd name="T5" fmla="*/ T4 w 907"/>
                <a:gd name="T6" fmla="+- 0 1014 446"/>
                <a:gd name="T7" fmla="*/ 1014 h 907"/>
                <a:gd name="T8" fmla="+- 0 10106 9767"/>
                <a:gd name="T9" fmla="*/ T8 w 907"/>
                <a:gd name="T10" fmla="+- 0 1352 446"/>
                <a:gd name="T11" fmla="*/ 1352 h 907"/>
                <a:gd name="T12" fmla="+- 0 10674 9767"/>
                <a:gd name="T13" fmla="*/ T12 w 907"/>
                <a:gd name="T14" fmla="+- 0 784 446"/>
                <a:gd name="T15" fmla="*/ 784 h 907"/>
                <a:gd name="T16" fmla="+- 0 10638 9767"/>
                <a:gd name="T17" fmla="*/ T16 w 907"/>
                <a:gd name="T18" fmla="+- 0 710 446"/>
                <a:gd name="T19" fmla="*/ 710 h 907"/>
                <a:gd name="T20" fmla="+- 0 10593 9767"/>
                <a:gd name="T21" fmla="*/ T20 w 907"/>
                <a:gd name="T22" fmla="+- 0 642 446"/>
                <a:gd name="T23" fmla="*/ 642 h 907"/>
                <a:gd name="T24" fmla="+- 0 10539 9767"/>
                <a:gd name="T25" fmla="*/ T24 w 907"/>
                <a:gd name="T26" fmla="+- 0 580 446"/>
                <a:gd name="T27" fmla="*/ 580 h 907"/>
                <a:gd name="T28" fmla="+- 0 10478 9767"/>
                <a:gd name="T29" fmla="*/ T28 w 907"/>
                <a:gd name="T30" fmla="+- 0 527 446"/>
                <a:gd name="T31" fmla="*/ 527 h 907"/>
                <a:gd name="T32" fmla="+- 0 10410 9767"/>
                <a:gd name="T33" fmla="*/ T32 w 907"/>
                <a:gd name="T34" fmla="+- 0 482 446"/>
                <a:gd name="T35" fmla="*/ 482 h 907"/>
                <a:gd name="T36" fmla="+- 0 10336 9767"/>
                <a:gd name="T37" fmla="*/ T36 w 907"/>
                <a:gd name="T38" fmla="+- 0 446 446"/>
                <a:gd name="T39" fmla="*/ 446 h 9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07" h="907">
                  <a:moveTo>
                    <a:pt x="569" y="0"/>
                  </a:moveTo>
                  <a:lnTo>
                    <a:pt x="0" y="568"/>
                  </a:lnTo>
                  <a:lnTo>
                    <a:pt x="339" y="906"/>
                  </a:lnTo>
                  <a:lnTo>
                    <a:pt x="907" y="338"/>
                  </a:lnTo>
                  <a:lnTo>
                    <a:pt x="871" y="264"/>
                  </a:lnTo>
                  <a:lnTo>
                    <a:pt x="826" y="196"/>
                  </a:lnTo>
                  <a:lnTo>
                    <a:pt x="772" y="134"/>
                  </a:lnTo>
                  <a:lnTo>
                    <a:pt x="711" y="81"/>
                  </a:lnTo>
                  <a:lnTo>
                    <a:pt x="643" y="36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F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xmlns="" id="{43B959B0-6BB3-4053-8DF1-7C60F2F65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" y="445"/>
              <a:ext cx="988" cy="988"/>
            </a:xfrm>
            <a:custGeom>
              <a:avLst/>
              <a:gdLst>
                <a:gd name="T0" fmla="+- 0 9875 9537"/>
                <a:gd name="T1" fmla="*/ T0 w 988"/>
                <a:gd name="T2" fmla="+- 0 446 446"/>
                <a:gd name="T3" fmla="*/ 446 h 988"/>
                <a:gd name="T4" fmla="+- 0 9801 9537"/>
                <a:gd name="T5" fmla="*/ T4 w 988"/>
                <a:gd name="T6" fmla="+- 0 482 446"/>
                <a:gd name="T7" fmla="*/ 482 h 988"/>
                <a:gd name="T8" fmla="+- 0 9733 9537"/>
                <a:gd name="T9" fmla="*/ T8 w 988"/>
                <a:gd name="T10" fmla="+- 0 527 446"/>
                <a:gd name="T11" fmla="*/ 527 h 988"/>
                <a:gd name="T12" fmla="+- 0 9672 9537"/>
                <a:gd name="T13" fmla="*/ T12 w 988"/>
                <a:gd name="T14" fmla="+- 0 580 446"/>
                <a:gd name="T15" fmla="*/ 580 h 988"/>
                <a:gd name="T16" fmla="+- 0 9618 9537"/>
                <a:gd name="T17" fmla="*/ T16 w 988"/>
                <a:gd name="T18" fmla="+- 0 642 446"/>
                <a:gd name="T19" fmla="*/ 642 h 988"/>
                <a:gd name="T20" fmla="+- 0 9573 9537"/>
                <a:gd name="T21" fmla="*/ T20 w 988"/>
                <a:gd name="T22" fmla="+- 0 710 446"/>
                <a:gd name="T23" fmla="*/ 710 h 988"/>
                <a:gd name="T24" fmla="+- 0 9537 9537"/>
                <a:gd name="T25" fmla="*/ T24 w 988"/>
                <a:gd name="T26" fmla="+- 0 784 446"/>
                <a:gd name="T27" fmla="*/ 784 h 988"/>
                <a:gd name="T28" fmla="+- 0 10169 9537"/>
                <a:gd name="T29" fmla="*/ T28 w 988"/>
                <a:gd name="T30" fmla="+- 0 1416 446"/>
                <a:gd name="T31" fmla="*/ 1416 h 988"/>
                <a:gd name="T32" fmla="+- 0 10189 9537"/>
                <a:gd name="T33" fmla="*/ T32 w 988"/>
                <a:gd name="T34" fmla="+- 0 1429 446"/>
                <a:gd name="T35" fmla="*/ 1429 h 988"/>
                <a:gd name="T36" fmla="+- 0 10211 9537"/>
                <a:gd name="T37" fmla="*/ T36 w 988"/>
                <a:gd name="T38" fmla="+- 0 1433 446"/>
                <a:gd name="T39" fmla="*/ 1433 h 988"/>
                <a:gd name="T40" fmla="+- 0 10234 9537"/>
                <a:gd name="T41" fmla="*/ T40 w 988"/>
                <a:gd name="T42" fmla="+- 0 1429 446"/>
                <a:gd name="T43" fmla="*/ 1429 h 988"/>
                <a:gd name="T44" fmla="+- 0 10254 9537"/>
                <a:gd name="T45" fmla="*/ T44 w 988"/>
                <a:gd name="T46" fmla="+- 0 1416 446"/>
                <a:gd name="T47" fmla="*/ 1416 h 988"/>
                <a:gd name="T48" fmla="+- 0 10267 9537"/>
                <a:gd name="T49" fmla="*/ T48 w 988"/>
                <a:gd name="T50" fmla="+- 0 1396 446"/>
                <a:gd name="T51" fmla="*/ 1396 h 988"/>
                <a:gd name="T52" fmla="+- 0 10271 9537"/>
                <a:gd name="T53" fmla="*/ T52 w 988"/>
                <a:gd name="T54" fmla="+- 0 1374 446"/>
                <a:gd name="T55" fmla="*/ 1374 h 988"/>
                <a:gd name="T56" fmla="+- 0 10267 9537"/>
                <a:gd name="T57" fmla="*/ T56 w 988"/>
                <a:gd name="T58" fmla="+- 0 1351 446"/>
                <a:gd name="T59" fmla="*/ 1351 h 988"/>
                <a:gd name="T60" fmla="+- 0 10254 9537"/>
                <a:gd name="T61" fmla="*/ T60 w 988"/>
                <a:gd name="T62" fmla="+- 0 1331 446"/>
                <a:gd name="T63" fmla="*/ 1331 h 988"/>
                <a:gd name="T64" fmla="+- 0 10273 9537"/>
                <a:gd name="T65" fmla="*/ T64 w 988"/>
                <a:gd name="T66" fmla="+- 0 1344 446"/>
                <a:gd name="T67" fmla="*/ 1344 h 988"/>
                <a:gd name="T68" fmla="+- 0 10296 9537"/>
                <a:gd name="T69" fmla="*/ T68 w 988"/>
                <a:gd name="T70" fmla="+- 0 1349 446"/>
                <a:gd name="T71" fmla="*/ 1349 h 988"/>
                <a:gd name="T72" fmla="+- 0 10318 9537"/>
                <a:gd name="T73" fmla="*/ T72 w 988"/>
                <a:gd name="T74" fmla="+- 0 1344 446"/>
                <a:gd name="T75" fmla="*/ 1344 h 988"/>
                <a:gd name="T76" fmla="+- 0 10338 9537"/>
                <a:gd name="T77" fmla="*/ T76 w 988"/>
                <a:gd name="T78" fmla="+- 0 1331 446"/>
                <a:gd name="T79" fmla="*/ 1331 h 988"/>
                <a:gd name="T80" fmla="+- 0 10351 9537"/>
                <a:gd name="T81" fmla="*/ T80 w 988"/>
                <a:gd name="T82" fmla="+- 0 1311 446"/>
                <a:gd name="T83" fmla="*/ 1311 h 988"/>
                <a:gd name="T84" fmla="+- 0 10356 9537"/>
                <a:gd name="T85" fmla="*/ T84 w 988"/>
                <a:gd name="T86" fmla="+- 0 1289 446"/>
                <a:gd name="T87" fmla="*/ 1289 h 988"/>
                <a:gd name="T88" fmla="+- 0 10351 9537"/>
                <a:gd name="T89" fmla="*/ T88 w 988"/>
                <a:gd name="T90" fmla="+- 0 1266 446"/>
                <a:gd name="T91" fmla="*/ 1266 h 988"/>
                <a:gd name="T92" fmla="+- 0 10338 9537"/>
                <a:gd name="T93" fmla="*/ T92 w 988"/>
                <a:gd name="T94" fmla="+- 0 1247 446"/>
                <a:gd name="T95" fmla="*/ 1247 h 988"/>
                <a:gd name="T96" fmla="+- 0 10358 9537"/>
                <a:gd name="T97" fmla="*/ T96 w 988"/>
                <a:gd name="T98" fmla="+- 0 1260 446"/>
                <a:gd name="T99" fmla="*/ 1260 h 988"/>
                <a:gd name="T100" fmla="+- 0 10423 9537"/>
                <a:gd name="T101" fmla="*/ T100 w 988"/>
                <a:gd name="T102" fmla="+- 0 1247 446"/>
                <a:gd name="T103" fmla="*/ 1247 h 988"/>
                <a:gd name="T104" fmla="+- 0 10440 9537"/>
                <a:gd name="T105" fmla="*/ T104 w 988"/>
                <a:gd name="T106" fmla="+- 0 1204 446"/>
                <a:gd name="T107" fmla="*/ 1204 h 988"/>
                <a:gd name="T108" fmla="+- 0 10436 9537"/>
                <a:gd name="T109" fmla="*/ T108 w 988"/>
                <a:gd name="T110" fmla="+- 0 1182 446"/>
                <a:gd name="T111" fmla="*/ 1182 h 988"/>
                <a:gd name="T112" fmla="+- 0 10423 9537"/>
                <a:gd name="T113" fmla="*/ T112 w 988"/>
                <a:gd name="T114" fmla="+- 0 1162 446"/>
                <a:gd name="T115" fmla="*/ 1162 h 988"/>
                <a:gd name="T116" fmla="+- 0 10437 9537"/>
                <a:gd name="T117" fmla="*/ T116 w 988"/>
                <a:gd name="T118" fmla="+- 0 1173 446"/>
                <a:gd name="T119" fmla="*/ 1173 h 988"/>
                <a:gd name="T120" fmla="+- 0 10453 9537"/>
                <a:gd name="T121" fmla="*/ T120 w 988"/>
                <a:gd name="T122" fmla="+- 0 1178 446"/>
                <a:gd name="T123" fmla="*/ 1178 h 988"/>
                <a:gd name="T124" fmla="+- 0 10471 9537"/>
                <a:gd name="T125" fmla="*/ T124 w 988"/>
                <a:gd name="T126" fmla="+- 0 1179 446"/>
                <a:gd name="T127" fmla="*/ 1179 h 988"/>
                <a:gd name="T128" fmla="+- 0 10488 9537"/>
                <a:gd name="T129" fmla="*/ T128 w 988"/>
                <a:gd name="T130" fmla="+- 0 1175 446"/>
                <a:gd name="T131" fmla="*/ 1175 h 988"/>
                <a:gd name="T132" fmla="+- 0 10503 9537"/>
                <a:gd name="T133" fmla="*/ T132 w 988"/>
                <a:gd name="T134" fmla="+- 0 1166 446"/>
                <a:gd name="T135" fmla="*/ 1166 h 988"/>
                <a:gd name="T136" fmla="+- 0 10515 9537"/>
                <a:gd name="T137" fmla="*/ T136 w 988"/>
                <a:gd name="T138" fmla="+- 0 1153 446"/>
                <a:gd name="T139" fmla="*/ 1153 h 988"/>
                <a:gd name="T140" fmla="+- 0 10522 9537"/>
                <a:gd name="T141" fmla="*/ T140 w 988"/>
                <a:gd name="T142" fmla="+- 0 1137 446"/>
                <a:gd name="T143" fmla="*/ 1137 h 988"/>
                <a:gd name="T144" fmla="+- 0 10525 9537"/>
                <a:gd name="T145" fmla="*/ T144 w 988"/>
                <a:gd name="T146" fmla="+- 0 1120 446"/>
                <a:gd name="T147" fmla="*/ 1120 h 988"/>
                <a:gd name="T148" fmla="+- 0 10524 9537"/>
                <a:gd name="T149" fmla="*/ T148 w 988"/>
                <a:gd name="T150" fmla="+- 0 1108 446"/>
                <a:gd name="T151" fmla="*/ 1108 h 988"/>
                <a:gd name="T152" fmla="+- 0 10520 9537"/>
                <a:gd name="T153" fmla="*/ T152 w 988"/>
                <a:gd name="T154" fmla="+- 0 1097 446"/>
                <a:gd name="T155" fmla="*/ 1097 h 988"/>
                <a:gd name="T156" fmla="+- 0 10515 9537"/>
                <a:gd name="T157" fmla="*/ T156 w 988"/>
                <a:gd name="T158" fmla="+- 0 1087 446"/>
                <a:gd name="T159" fmla="*/ 1087 h 988"/>
                <a:gd name="T160" fmla="+- 0 10507 9537"/>
                <a:gd name="T161" fmla="*/ T160 w 988"/>
                <a:gd name="T162" fmla="+- 0 1078 446"/>
                <a:gd name="T163" fmla="*/ 1078 h 988"/>
                <a:gd name="T164" fmla="+- 0 9875 9537"/>
                <a:gd name="T165" fmla="*/ T164 w 988"/>
                <a:gd name="T166" fmla="+- 0 446 446"/>
                <a:gd name="T167" fmla="*/ 446 h 98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</a:cxnLst>
              <a:rect l="0" t="0" r="r" b="b"/>
              <a:pathLst>
                <a:path w="988" h="988">
                  <a:moveTo>
                    <a:pt x="338" y="0"/>
                  </a:moveTo>
                  <a:lnTo>
                    <a:pt x="264" y="36"/>
                  </a:lnTo>
                  <a:lnTo>
                    <a:pt x="196" y="81"/>
                  </a:lnTo>
                  <a:lnTo>
                    <a:pt x="135" y="134"/>
                  </a:lnTo>
                  <a:lnTo>
                    <a:pt x="81" y="196"/>
                  </a:lnTo>
                  <a:lnTo>
                    <a:pt x="36" y="264"/>
                  </a:lnTo>
                  <a:lnTo>
                    <a:pt x="0" y="338"/>
                  </a:lnTo>
                  <a:lnTo>
                    <a:pt x="632" y="970"/>
                  </a:lnTo>
                  <a:lnTo>
                    <a:pt x="652" y="983"/>
                  </a:lnTo>
                  <a:lnTo>
                    <a:pt x="674" y="987"/>
                  </a:lnTo>
                  <a:lnTo>
                    <a:pt x="697" y="983"/>
                  </a:lnTo>
                  <a:lnTo>
                    <a:pt x="717" y="970"/>
                  </a:lnTo>
                  <a:lnTo>
                    <a:pt x="730" y="950"/>
                  </a:lnTo>
                  <a:lnTo>
                    <a:pt x="734" y="928"/>
                  </a:lnTo>
                  <a:lnTo>
                    <a:pt x="730" y="905"/>
                  </a:lnTo>
                  <a:lnTo>
                    <a:pt x="717" y="885"/>
                  </a:lnTo>
                  <a:lnTo>
                    <a:pt x="736" y="898"/>
                  </a:lnTo>
                  <a:lnTo>
                    <a:pt x="759" y="903"/>
                  </a:lnTo>
                  <a:lnTo>
                    <a:pt x="781" y="898"/>
                  </a:lnTo>
                  <a:lnTo>
                    <a:pt x="801" y="885"/>
                  </a:lnTo>
                  <a:lnTo>
                    <a:pt x="814" y="865"/>
                  </a:lnTo>
                  <a:lnTo>
                    <a:pt x="819" y="843"/>
                  </a:lnTo>
                  <a:lnTo>
                    <a:pt x="814" y="820"/>
                  </a:lnTo>
                  <a:lnTo>
                    <a:pt x="801" y="801"/>
                  </a:lnTo>
                  <a:lnTo>
                    <a:pt x="821" y="814"/>
                  </a:lnTo>
                  <a:lnTo>
                    <a:pt x="886" y="801"/>
                  </a:lnTo>
                  <a:lnTo>
                    <a:pt x="903" y="758"/>
                  </a:lnTo>
                  <a:lnTo>
                    <a:pt x="899" y="736"/>
                  </a:lnTo>
                  <a:lnTo>
                    <a:pt x="886" y="716"/>
                  </a:lnTo>
                  <a:lnTo>
                    <a:pt x="900" y="727"/>
                  </a:lnTo>
                  <a:lnTo>
                    <a:pt x="916" y="732"/>
                  </a:lnTo>
                  <a:lnTo>
                    <a:pt x="934" y="733"/>
                  </a:lnTo>
                  <a:lnTo>
                    <a:pt x="951" y="729"/>
                  </a:lnTo>
                  <a:lnTo>
                    <a:pt x="966" y="720"/>
                  </a:lnTo>
                  <a:lnTo>
                    <a:pt x="978" y="707"/>
                  </a:lnTo>
                  <a:lnTo>
                    <a:pt x="985" y="691"/>
                  </a:lnTo>
                  <a:lnTo>
                    <a:pt x="988" y="674"/>
                  </a:lnTo>
                  <a:lnTo>
                    <a:pt x="987" y="662"/>
                  </a:lnTo>
                  <a:lnTo>
                    <a:pt x="983" y="651"/>
                  </a:lnTo>
                  <a:lnTo>
                    <a:pt x="978" y="641"/>
                  </a:lnTo>
                  <a:lnTo>
                    <a:pt x="970" y="63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9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8220" name="Picture 28">
              <a:extLst>
                <a:ext uri="{FF2B5EF4-FFF2-40B4-BE49-F238E27FC236}">
                  <a16:creationId xmlns:a16="http://schemas.microsoft.com/office/drawing/2014/main" xmlns="" id="{1F8F3DA3-7BF5-44A2-AC93-66A16413E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2" y="1041"/>
              <a:ext cx="3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xmlns="" id="{4ABFD0B5-91BB-4987-A303-AD1EB512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7" y="548"/>
              <a:ext cx="614" cy="466"/>
            </a:xfrm>
            <a:custGeom>
              <a:avLst/>
              <a:gdLst>
                <a:gd name="T0" fmla="+- 0 10232 9958"/>
                <a:gd name="T1" fmla="*/ T0 w 614"/>
                <a:gd name="T2" fmla="+- 0 549 549"/>
                <a:gd name="T3" fmla="*/ 549 h 466"/>
                <a:gd name="T4" fmla="+- 0 9958 9958"/>
                <a:gd name="T5" fmla="*/ T4 w 614"/>
                <a:gd name="T6" fmla="+- 0 824 549"/>
                <a:gd name="T7" fmla="*/ 824 h 466"/>
                <a:gd name="T8" fmla="+- 0 9997 9958"/>
                <a:gd name="T9" fmla="*/ T8 w 614"/>
                <a:gd name="T10" fmla="+- 0 850 549"/>
                <a:gd name="T11" fmla="*/ 850 h 466"/>
                <a:gd name="T12" fmla="+- 0 10042 9958"/>
                <a:gd name="T13" fmla="*/ T12 w 614"/>
                <a:gd name="T14" fmla="+- 0 859 549"/>
                <a:gd name="T15" fmla="*/ 859 h 466"/>
                <a:gd name="T16" fmla="+- 0 10087 9958"/>
                <a:gd name="T17" fmla="*/ T16 w 614"/>
                <a:gd name="T18" fmla="+- 0 850 549"/>
                <a:gd name="T19" fmla="*/ 850 h 466"/>
                <a:gd name="T20" fmla="+- 0 10127 9958"/>
                <a:gd name="T21" fmla="*/ T20 w 614"/>
                <a:gd name="T22" fmla="+- 0 824 549"/>
                <a:gd name="T23" fmla="*/ 824 h 466"/>
                <a:gd name="T24" fmla="+- 0 10190 9958"/>
                <a:gd name="T25" fmla="*/ T24 w 614"/>
                <a:gd name="T26" fmla="+- 0 760 549"/>
                <a:gd name="T27" fmla="*/ 760 h 466"/>
                <a:gd name="T28" fmla="+- 0 10444 9958"/>
                <a:gd name="T29" fmla="*/ T28 w 614"/>
                <a:gd name="T30" fmla="+- 0 1014 549"/>
                <a:gd name="T31" fmla="*/ 1014 h 466"/>
                <a:gd name="T32" fmla="+- 0 10571 9958"/>
                <a:gd name="T33" fmla="*/ T32 w 614"/>
                <a:gd name="T34" fmla="+- 0 887 549"/>
                <a:gd name="T35" fmla="*/ 887 h 466"/>
                <a:gd name="T36" fmla="+- 0 10232 9958"/>
                <a:gd name="T37" fmla="*/ T36 w 614"/>
                <a:gd name="T38" fmla="+- 0 549 549"/>
                <a:gd name="T39" fmla="*/ 549 h 4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14" h="466">
                  <a:moveTo>
                    <a:pt x="274" y="0"/>
                  </a:moveTo>
                  <a:lnTo>
                    <a:pt x="0" y="275"/>
                  </a:lnTo>
                  <a:lnTo>
                    <a:pt x="39" y="301"/>
                  </a:lnTo>
                  <a:lnTo>
                    <a:pt x="84" y="310"/>
                  </a:lnTo>
                  <a:lnTo>
                    <a:pt x="129" y="301"/>
                  </a:lnTo>
                  <a:lnTo>
                    <a:pt x="169" y="275"/>
                  </a:lnTo>
                  <a:lnTo>
                    <a:pt x="232" y="211"/>
                  </a:lnTo>
                  <a:lnTo>
                    <a:pt x="486" y="465"/>
                  </a:lnTo>
                  <a:lnTo>
                    <a:pt x="613" y="33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FA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8222" name="Picture 30">
              <a:extLst>
                <a:ext uri="{FF2B5EF4-FFF2-40B4-BE49-F238E27FC236}">
                  <a16:creationId xmlns:a16="http://schemas.microsoft.com/office/drawing/2014/main" xmlns="" id="{73319778-A385-4FFA-B797-15A42B80D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6" y="975"/>
              <a:ext cx="458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AutoShape 31">
              <a:extLst>
                <a:ext uri="{FF2B5EF4-FFF2-40B4-BE49-F238E27FC236}">
                  <a16:creationId xmlns:a16="http://schemas.microsoft.com/office/drawing/2014/main" xmlns="" id="{B616405C-321D-43C8-A058-08074806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1" y="379"/>
              <a:ext cx="1269" cy="1269"/>
            </a:xfrm>
            <a:custGeom>
              <a:avLst/>
              <a:gdLst>
                <a:gd name="T0" fmla="+- 0 10025 9472"/>
                <a:gd name="T1" fmla="*/ T0 w 1269"/>
                <a:gd name="T2" fmla="+- 0 385 380"/>
                <a:gd name="T3" fmla="*/ 385 h 1269"/>
                <a:gd name="T4" fmla="+- 0 9867 9472"/>
                <a:gd name="T5" fmla="*/ T4 w 1269"/>
                <a:gd name="T6" fmla="+- 0 426 380"/>
                <a:gd name="T7" fmla="*/ 426 h 1269"/>
                <a:gd name="T8" fmla="+- 0 9740 9472"/>
                <a:gd name="T9" fmla="*/ T8 w 1269"/>
                <a:gd name="T10" fmla="+- 0 496 380"/>
                <a:gd name="T11" fmla="*/ 496 h 1269"/>
                <a:gd name="T12" fmla="+- 0 9632 9472"/>
                <a:gd name="T13" fmla="*/ T12 w 1269"/>
                <a:gd name="T14" fmla="+- 0 592 380"/>
                <a:gd name="T15" fmla="*/ 592 h 1269"/>
                <a:gd name="T16" fmla="+- 0 9549 9472"/>
                <a:gd name="T17" fmla="*/ T16 w 1269"/>
                <a:gd name="T18" fmla="+- 0 710 380"/>
                <a:gd name="T19" fmla="*/ 710 h 1269"/>
                <a:gd name="T20" fmla="+- 0 9494 9472"/>
                <a:gd name="T21" fmla="*/ T20 w 1269"/>
                <a:gd name="T22" fmla="+- 0 847 380"/>
                <a:gd name="T23" fmla="*/ 847 h 1269"/>
                <a:gd name="T24" fmla="+- 0 9472 9472"/>
                <a:gd name="T25" fmla="*/ T24 w 1269"/>
                <a:gd name="T26" fmla="+- 0 990 380"/>
                <a:gd name="T27" fmla="*/ 990 h 1269"/>
                <a:gd name="T28" fmla="+- 0 9482 9472"/>
                <a:gd name="T29" fmla="*/ T28 w 1269"/>
                <a:gd name="T30" fmla="+- 0 1133 380"/>
                <a:gd name="T31" fmla="*/ 1133 h 1269"/>
                <a:gd name="T32" fmla="+- 0 9524 9472"/>
                <a:gd name="T33" fmla="*/ T32 w 1269"/>
                <a:gd name="T34" fmla="+- 0 1269 380"/>
                <a:gd name="T35" fmla="*/ 1269 h 1269"/>
                <a:gd name="T36" fmla="+- 0 9596 9472"/>
                <a:gd name="T37" fmla="*/ T36 w 1269"/>
                <a:gd name="T38" fmla="+- 0 1392 380"/>
                <a:gd name="T39" fmla="*/ 1392 h 1269"/>
                <a:gd name="T40" fmla="+- 0 9696 9472"/>
                <a:gd name="T41" fmla="*/ T40 w 1269"/>
                <a:gd name="T42" fmla="+- 0 1498 380"/>
                <a:gd name="T43" fmla="*/ 1498 h 1269"/>
                <a:gd name="T44" fmla="+- 0 9820 9472"/>
                <a:gd name="T45" fmla="*/ T44 w 1269"/>
                <a:gd name="T46" fmla="+- 0 1580 380"/>
                <a:gd name="T47" fmla="*/ 1580 h 1269"/>
                <a:gd name="T48" fmla="+- 0 9956 9472"/>
                <a:gd name="T49" fmla="*/ T48 w 1269"/>
                <a:gd name="T50" fmla="+- 0 1631 380"/>
                <a:gd name="T51" fmla="*/ 1631 h 1269"/>
                <a:gd name="T52" fmla="+- 0 10098 9472"/>
                <a:gd name="T53" fmla="*/ T52 w 1269"/>
                <a:gd name="T54" fmla="+- 0 1648 380"/>
                <a:gd name="T55" fmla="*/ 1648 h 1269"/>
                <a:gd name="T56" fmla="+- 0 10239 9472"/>
                <a:gd name="T57" fmla="*/ T56 w 1269"/>
                <a:gd name="T58" fmla="+- 0 1634 380"/>
                <a:gd name="T59" fmla="*/ 1634 h 1269"/>
                <a:gd name="T60" fmla="+- 0 10332 9472"/>
                <a:gd name="T61" fmla="*/ T60 w 1269"/>
                <a:gd name="T62" fmla="+- 0 1606 380"/>
                <a:gd name="T63" fmla="*/ 1606 h 1269"/>
                <a:gd name="T64" fmla="+- 0 10014 9472"/>
                <a:gd name="T65" fmla="*/ T64 w 1269"/>
                <a:gd name="T66" fmla="+- 0 1599 380"/>
                <a:gd name="T67" fmla="*/ 1599 h 1269"/>
                <a:gd name="T68" fmla="+- 0 9881 9472"/>
                <a:gd name="T69" fmla="*/ T68 w 1269"/>
                <a:gd name="T70" fmla="+- 0 1562 380"/>
                <a:gd name="T71" fmla="*/ 1562 h 1269"/>
                <a:gd name="T72" fmla="+- 0 9758 9472"/>
                <a:gd name="T73" fmla="*/ T72 w 1269"/>
                <a:gd name="T74" fmla="+- 0 1494 380"/>
                <a:gd name="T75" fmla="*/ 1494 h 1269"/>
                <a:gd name="T76" fmla="+- 0 9732 9472"/>
                <a:gd name="T77" fmla="*/ T76 w 1269"/>
                <a:gd name="T78" fmla="+- 0 1417 380"/>
                <a:gd name="T79" fmla="*/ 1417 h 1269"/>
                <a:gd name="T80" fmla="+- 0 9625 9472"/>
                <a:gd name="T81" fmla="*/ T80 w 1269"/>
                <a:gd name="T82" fmla="+- 0 1360 380"/>
                <a:gd name="T83" fmla="*/ 1360 h 1269"/>
                <a:gd name="T84" fmla="+- 0 9554 9472"/>
                <a:gd name="T85" fmla="*/ T84 w 1269"/>
                <a:gd name="T86" fmla="+- 0 1231 380"/>
                <a:gd name="T87" fmla="*/ 1231 h 1269"/>
                <a:gd name="T88" fmla="+- 0 9518 9472"/>
                <a:gd name="T89" fmla="*/ T88 w 1269"/>
                <a:gd name="T90" fmla="+- 0 1088 380"/>
                <a:gd name="T91" fmla="*/ 1088 h 1269"/>
                <a:gd name="T92" fmla="+- 0 9516 9472"/>
                <a:gd name="T93" fmla="*/ T92 w 1269"/>
                <a:gd name="T94" fmla="+- 0 957 380"/>
                <a:gd name="T95" fmla="*/ 957 h 1269"/>
                <a:gd name="T96" fmla="+- 0 9538 9472"/>
                <a:gd name="T97" fmla="*/ T96 w 1269"/>
                <a:gd name="T98" fmla="+- 0 846 380"/>
                <a:gd name="T99" fmla="*/ 846 h 1269"/>
                <a:gd name="T100" fmla="+- 0 9592 9472"/>
                <a:gd name="T101" fmla="*/ T100 w 1269"/>
                <a:gd name="T102" fmla="+- 0 720 380"/>
                <a:gd name="T103" fmla="*/ 720 h 1269"/>
                <a:gd name="T104" fmla="+- 0 9687 9472"/>
                <a:gd name="T105" fmla="*/ T104 w 1269"/>
                <a:gd name="T106" fmla="+- 0 596 380"/>
                <a:gd name="T107" fmla="*/ 596 h 1269"/>
                <a:gd name="T108" fmla="+- 0 9812 9472"/>
                <a:gd name="T109" fmla="*/ T108 w 1269"/>
                <a:gd name="T110" fmla="+- 0 500 380"/>
                <a:gd name="T111" fmla="*/ 500 h 1269"/>
                <a:gd name="T112" fmla="+- 0 9955 9472"/>
                <a:gd name="T113" fmla="*/ T112 w 1269"/>
                <a:gd name="T114" fmla="+- 0 441 380"/>
                <a:gd name="T115" fmla="*/ 441 h 1269"/>
                <a:gd name="T116" fmla="+- 0 10103 9472"/>
                <a:gd name="T117" fmla="*/ T116 w 1269"/>
                <a:gd name="T118" fmla="+- 0 422 380"/>
                <a:gd name="T119" fmla="*/ 422 h 1269"/>
                <a:gd name="T120" fmla="+- 0 10266 9472"/>
                <a:gd name="T121" fmla="*/ T120 w 1269"/>
                <a:gd name="T122" fmla="+- 0 400 380"/>
                <a:gd name="T123" fmla="*/ 400 h 1269"/>
                <a:gd name="T124" fmla="+- 0 10106 9472"/>
                <a:gd name="T125" fmla="*/ T124 w 1269"/>
                <a:gd name="T126" fmla="+- 0 380 380"/>
                <a:gd name="T127" fmla="*/ 380 h 1269"/>
                <a:gd name="T128" fmla="+- 0 10539 9472"/>
                <a:gd name="T129" fmla="*/ T128 w 1269"/>
                <a:gd name="T130" fmla="+- 0 611 380"/>
                <a:gd name="T131" fmla="*/ 611 h 1269"/>
                <a:gd name="T132" fmla="+- 0 10623 9472"/>
                <a:gd name="T133" fmla="*/ T132 w 1269"/>
                <a:gd name="T134" fmla="+- 0 727 380"/>
                <a:gd name="T135" fmla="*/ 727 h 1269"/>
                <a:gd name="T136" fmla="+- 0 10676 9472"/>
                <a:gd name="T137" fmla="*/ T136 w 1269"/>
                <a:gd name="T138" fmla="+- 0 855 380"/>
                <a:gd name="T139" fmla="*/ 855 h 1269"/>
                <a:gd name="T140" fmla="+- 0 10697 9472"/>
                <a:gd name="T141" fmla="*/ T140 w 1269"/>
                <a:gd name="T142" fmla="+- 0 990 380"/>
                <a:gd name="T143" fmla="*/ 990 h 1269"/>
                <a:gd name="T144" fmla="+- 0 10687 9472"/>
                <a:gd name="T145" fmla="*/ T144 w 1269"/>
                <a:gd name="T146" fmla="+- 0 1127 380"/>
                <a:gd name="T147" fmla="*/ 1127 h 1269"/>
                <a:gd name="T148" fmla="+- 0 10645 9472"/>
                <a:gd name="T149" fmla="*/ T148 w 1269"/>
                <a:gd name="T150" fmla="+- 0 1258 380"/>
                <a:gd name="T151" fmla="*/ 1258 h 1269"/>
                <a:gd name="T152" fmla="+- 0 10572 9472"/>
                <a:gd name="T153" fmla="*/ T152 w 1269"/>
                <a:gd name="T154" fmla="+- 0 1378 380"/>
                <a:gd name="T155" fmla="*/ 1378 h 1269"/>
                <a:gd name="T156" fmla="+- 0 10470 9472"/>
                <a:gd name="T157" fmla="*/ T156 w 1269"/>
                <a:gd name="T158" fmla="+- 0 1481 380"/>
                <a:gd name="T159" fmla="*/ 1481 h 1269"/>
                <a:gd name="T160" fmla="+- 0 10349 9472"/>
                <a:gd name="T161" fmla="*/ T160 w 1269"/>
                <a:gd name="T162" fmla="+- 0 1554 380"/>
                <a:gd name="T163" fmla="*/ 1554 h 1269"/>
                <a:gd name="T164" fmla="+- 0 10218 9472"/>
                <a:gd name="T165" fmla="*/ T164 w 1269"/>
                <a:gd name="T166" fmla="+- 0 1595 380"/>
                <a:gd name="T167" fmla="*/ 1595 h 1269"/>
                <a:gd name="T168" fmla="+- 0 10082 9472"/>
                <a:gd name="T169" fmla="*/ T168 w 1269"/>
                <a:gd name="T170" fmla="+- 0 1606 380"/>
                <a:gd name="T171" fmla="*/ 1606 h 1269"/>
                <a:gd name="T172" fmla="+- 0 10375 9472"/>
                <a:gd name="T173" fmla="*/ T172 w 1269"/>
                <a:gd name="T174" fmla="+- 0 1589 380"/>
                <a:gd name="T175" fmla="*/ 1589 h 1269"/>
                <a:gd name="T176" fmla="+- 0 10498 9472"/>
                <a:gd name="T177" fmla="*/ T176 w 1269"/>
                <a:gd name="T178" fmla="+- 0 1512 380"/>
                <a:gd name="T179" fmla="*/ 1512 h 1269"/>
                <a:gd name="T180" fmla="+- 0 10604 9472"/>
                <a:gd name="T181" fmla="*/ T180 w 1269"/>
                <a:gd name="T182" fmla="+- 0 1406 380"/>
                <a:gd name="T183" fmla="*/ 1406 h 1269"/>
                <a:gd name="T184" fmla="+- 0 10682 9472"/>
                <a:gd name="T185" fmla="*/ T184 w 1269"/>
                <a:gd name="T186" fmla="+- 0 1279 380"/>
                <a:gd name="T187" fmla="*/ 1279 h 1269"/>
                <a:gd name="T188" fmla="+- 0 10727 9472"/>
                <a:gd name="T189" fmla="*/ T188 w 1269"/>
                <a:gd name="T190" fmla="+- 0 1140 380"/>
                <a:gd name="T191" fmla="*/ 1140 h 1269"/>
                <a:gd name="T192" fmla="+- 0 10740 9472"/>
                <a:gd name="T193" fmla="*/ T192 w 1269"/>
                <a:gd name="T194" fmla="+- 0 994 380"/>
                <a:gd name="T195" fmla="*/ 994 h 1269"/>
                <a:gd name="T196" fmla="+- 0 10718 9472"/>
                <a:gd name="T197" fmla="*/ T196 w 1269"/>
                <a:gd name="T198" fmla="+- 0 848 380"/>
                <a:gd name="T199" fmla="*/ 848 h 1269"/>
                <a:gd name="T200" fmla="+- 0 10694 9472"/>
                <a:gd name="T201" fmla="*/ T200 w 1269"/>
                <a:gd name="T202" fmla="+- 0 776 380"/>
                <a:gd name="T203" fmla="*/ 776 h 1269"/>
                <a:gd name="T204" fmla="+- 0 10624 9472"/>
                <a:gd name="T205" fmla="*/ T204 w 1269"/>
                <a:gd name="T206" fmla="+- 0 648 380"/>
                <a:gd name="T207" fmla="*/ 648 h 1269"/>
                <a:gd name="T208" fmla="+- 0 10331 9472"/>
                <a:gd name="T209" fmla="*/ T208 w 1269"/>
                <a:gd name="T210" fmla="+- 0 422 380"/>
                <a:gd name="T211" fmla="*/ 422 h 1269"/>
                <a:gd name="T212" fmla="+- 0 10177 9472"/>
                <a:gd name="T213" fmla="*/ T212 w 1269"/>
                <a:gd name="T214" fmla="+- 0 426 380"/>
                <a:gd name="T215" fmla="*/ 426 h 1269"/>
                <a:gd name="T216" fmla="+- 0 10319 9472"/>
                <a:gd name="T217" fmla="*/ T216 w 1269"/>
                <a:gd name="T218" fmla="+- 0 462 380"/>
                <a:gd name="T219" fmla="*/ 462 h 1269"/>
                <a:gd name="T220" fmla="+- 0 10450 9472"/>
                <a:gd name="T221" fmla="*/ T220 w 1269"/>
                <a:gd name="T222" fmla="+- 0 533 380"/>
                <a:gd name="T223" fmla="*/ 533 h 1269"/>
                <a:gd name="T224" fmla="+- 0 9672 9472"/>
                <a:gd name="T225" fmla="*/ T224 w 1269"/>
                <a:gd name="T226" fmla="+- 0 1417 380"/>
                <a:gd name="T227" fmla="*/ 1417 h 1269"/>
                <a:gd name="T228" fmla="+- 0 10539 9472"/>
                <a:gd name="T229" fmla="*/ T228 w 1269"/>
                <a:gd name="T230" fmla="+- 0 611 380"/>
                <a:gd name="T231" fmla="*/ 611 h 1269"/>
                <a:gd name="T232" fmla="+- 0 10579 9472"/>
                <a:gd name="T233" fmla="*/ T232 w 1269"/>
                <a:gd name="T234" fmla="+- 0 592 380"/>
                <a:gd name="T235" fmla="*/ 592 h 1269"/>
                <a:gd name="T236" fmla="+- 0 10471 9472"/>
                <a:gd name="T237" fmla="*/ T236 w 1269"/>
                <a:gd name="T238" fmla="+- 0 496 380"/>
                <a:gd name="T239" fmla="*/ 496 h 1269"/>
                <a:gd name="T240" fmla="+- 0 10344 9472"/>
                <a:gd name="T241" fmla="*/ T240 w 1269"/>
                <a:gd name="T242" fmla="+- 0 426 380"/>
                <a:gd name="T243" fmla="*/ 426 h 12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1269" h="1269">
                  <a:moveTo>
                    <a:pt x="634" y="0"/>
                  </a:moveTo>
                  <a:lnTo>
                    <a:pt x="553" y="5"/>
                  </a:lnTo>
                  <a:lnTo>
                    <a:pt x="473" y="20"/>
                  </a:lnTo>
                  <a:lnTo>
                    <a:pt x="395" y="46"/>
                  </a:lnTo>
                  <a:lnTo>
                    <a:pt x="329" y="77"/>
                  </a:lnTo>
                  <a:lnTo>
                    <a:pt x="268" y="116"/>
                  </a:lnTo>
                  <a:lnTo>
                    <a:pt x="211" y="161"/>
                  </a:lnTo>
                  <a:lnTo>
                    <a:pt x="160" y="212"/>
                  </a:lnTo>
                  <a:lnTo>
                    <a:pt x="115" y="268"/>
                  </a:lnTo>
                  <a:lnTo>
                    <a:pt x="77" y="330"/>
                  </a:lnTo>
                  <a:lnTo>
                    <a:pt x="45" y="396"/>
                  </a:lnTo>
                  <a:lnTo>
                    <a:pt x="22" y="467"/>
                  </a:lnTo>
                  <a:lnTo>
                    <a:pt x="6" y="538"/>
                  </a:lnTo>
                  <a:lnTo>
                    <a:pt x="0" y="610"/>
                  </a:lnTo>
                  <a:lnTo>
                    <a:pt x="1" y="682"/>
                  </a:lnTo>
                  <a:lnTo>
                    <a:pt x="10" y="753"/>
                  </a:lnTo>
                  <a:lnTo>
                    <a:pt x="28" y="822"/>
                  </a:lnTo>
                  <a:lnTo>
                    <a:pt x="52" y="889"/>
                  </a:lnTo>
                  <a:lnTo>
                    <a:pt x="85" y="952"/>
                  </a:lnTo>
                  <a:lnTo>
                    <a:pt x="124" y="1012"/>
                  </a:lnTo>
                  <a:lnTo>
                    <a:pt x="170" y="1068"/>
                  </a:lnTo>
                  <a:lnTo>
                    <a:pt x="224" y="1118"/>
                  </a:lnTo>
                  <a:lnTo>
                    <a:pt x="283" y="1163"/>
                  </a:lnTo>
                  <a:lnTo>
                    <a:pt x="348" y="1200"/>
                  </a:lnTo>
                  <a:lnTo>
                    <a:pt x="415" y="1230"/>
                  </a:lnTo>
                  <a:lnTo>
                    <a:pt x="484" y="1251"/>
                  </a:lnTo>
                  <a:lnTo>
                    <a:pt x="555" y="1264"/>
                  </a:lnTo>
                  <a:lnTo>
                    <a:pt x="626" y="1268"/>
                  </a:lnTo>
                  <a:lnTo>
                    <a:pt x="697" y="1265"/>
                  </a:lnTo>
                  <a:lnTo>
                    <a:pt x="767" y="1254"/>
                  </a:lnTo>
                  <a:lnTo>
                    <a:pt x="836" y="1235"/>
                  </a:lnTo>
                  <a:lnTo>
                    <a:pt x="860" y="1226"/>
                  </a:lnTo>
                  <a:lnTo>
                    <a:pt x="610" y="1226"/>
                  </a:lnTo>
                  <a:lnTo>
                    <a:pt x="542" y="1219"/>
                  </a:lnTo>
                  <a:lnTo>
                    <a:pt x="475" y="1205"/>
                  </a:lnTo>
                  <a:lnTo>
                    <a:pt x="409" y="1182"/>
                  </a:lnTo>
                  <a:lnTo>
                    <a:pt x="346" y="1152"/>
                  </a:lnTo>
                  <a:lnTo>
                    <a:pt x="286" y="1114"/>
                  </a:lnTo>
                  <a:lnTo>
                    <a:pt x="230" y="1067"/>
                  </a:lnTo>
                  <a:lnTo>
                    <a:pt x="260" y="1037"/>
                  </a:lnTo>
                  <a:lnTo>
                    <a:pt x="200" y="1037"/>
                  </a:lnTo>
                  <a:lnTo>
                    <a:pt x="153" y="980"/>
                  </a:lnTo>
                  <a:lnTo>
                    <a:pt x="114" y="918"/>
                  </a:lnTo>
                  <a:lnTo>
                    <a:pt x="82" y="851"/>
                  </a:lnTo>
                  <a:lnTo>
                    <a:pt x="60" y="781"/>
                  </a:lnTo>
                  <a:lnTo>
                    <a:pt x="46" y="708"/>
                  </a:lnTo>
                  <a:lnTo>
                    <a:pt x="42" y="634"/>
                  </a:lnTo>
                  <a:lnTo>
                    <a:pt x="44" y="577"/>
                  </a:lnTo>
                  <a:lnTo>
                    <a:pt x="52" y="521"/>
                  </a:lnTo>
                  <a:lnTo>
                    <a:pt x="66" y="466"/>
                  </a:lnTo>
                  <a:lnTo>
                    <a:pt x="85" y="412"/>
                  </a:lnTo>
                  <a:lnTo>
                    <a:pt x="120" y="340"/>
                  </a:lnTo>
                  <a:lnTo>
                    <a:pt x="163" y="275"/>
                  </a:lnTo>
                  <a:lnTo>
                    <a:pt x="215" y="216"/>
                  </a:lnTo>
                  <a:lnTo>
                    <a:pt x="274" y="164"/>
                  </a:lnTo>
                  <a:lnTo>
                    <a:pt x="340" y="120"/>
                  </a:lnTo>
                  <a:lnTo>
                    <a:pt x="411" y="85"/>
                  </a:lnTo>
                  <a:lnTo>
                    <a:pt x="483" y="61"/>
                  </a:lnTo>
                  <a:lnTo>
                    <a:pt x="557" y="47"/>
                  </a:lnTo>
                  <a:lnTo>
                    <a:pt x="631" y="42"/>
                  </a:lnTo>
                  <a:lnTo>
                    <a:pt x="859" y="42"/>
                  </a:lnTo>
                  <a:lnTo>
                    <a:pt x="794" y="20"/>
                  </a:lnTo>
                  <a:lnTo>
                    <a:pt x="714" y="5"/>
                  </a:lnTo>
                  <a:lnTo>
                    <a:pt x="634" y="0"/>
                  </a:lnTo>
                  <a:close/>
                  <a:moveTo>
                    <a:pt x="1122" y="231"/>
                  </a:moveTo>
                  <a:lnTo>
                    <a:pt x="1067" y="231"/>
                  </a:lnTo>
                  <a:lnTo>
                    <a:pt x="1113" y="287"/>
                  </a:lnTo>
                  <a:lnTo>
                    <a:pt x="1151" y="347"/>
                  </a:lnTo>
                  <a:lnTo>
                    <a:pt x="1182" y="410"/>
                  </a:lnTo>
                  <a:lnTo>
                    <a:pt x="1204" y="475"/>
                  </a:lnTo>
                  <a:lnTo>
                    <a:pt x="1219" y="542"/>
                  </a:lnTo>
                  <a:lnTo>
                    <a:pt x="1225" y="610"/>
                  </a:lnTo>
                  <a:lnTo>
                    <a:pt x="1224" y="679"/>
                  </a:lnTo>
                  <a:lnTo>
                    <a:pt x="1215" y="747"/>
                  </a:lnTo>
                  <a:lnTo>
                    <a:pt x="1198" y="813"/>
                  </a:lnTo>
                  <a:lnTo>
                    <a:pt x="1173" y="878"/>
                  </a:lnTo>
                  <a:lnTo>
                    <a:pt x="1141" y="940"/>
                  </a:lnTo>
                  <a:lnTo>
                    <a:pt x="1100" y="998"/>
                  </a:lnTo>
                  <a:lnTo>
                    <a:pt x="1052" y="1053"/>
                  </a:lnTo>
                  <a:lnTo>
                    <a:pt x="998" y="1101"/>
                  </a:lnTo>
                  <a:lnTo>
                    <a:pt x="939" y="1141"/>
                  </a:lnTo>
                  <a:lnTo>
                    <a:pt x="877" y="1174"/>
                  </a:lnTo>
                  <a:lnTo>
                    <a:pt x="813" y="1198"/>
                  </a:lnTo>
                  <a:lnTo>
                    <a:pt x="746" y="1215"/>
                  </a:lnTo>
                  <a:lnTo>
                    <a:pt x="678" y="1224"/>
                  </a:lnTo>
                  <a:lnTo>
                    <a:pt x="610" y="1226"/>
                  </a:lnTo>
                  <a:lnTo>
                    <a:pt x="860" y="1226"/>
                  </a:lnTo>
                  <a:lnTo>
                    <a:pt x="903" y="1209"/>
                  </a:lnTo>
                  <a:lnTo>
                    <a:pt x="966" y="1174"/>
                  </a:lnTo>
                  <a:lnTo>
                    <a:pt x="1026" y="1132"/>
                  </a:lnTo>
                  <a:lnTo>
                    <a:pt x="1082" y="1083"/>
                  </a:lnTo>
                  <a:lnTo>
                    <a:pt x="1132" y="1026"/>
                  </a:lnTo>
                  <a:lnTo>
                    <a:pt x="1175" y="965"/>
                  </a:lnTo>
                  <a:lnTo>
                    <a:pt x="1210" y="899"/>
                  </a:lnTo>
                  <a:lnTo>
                    <a:pt x="1237" y="831"/>
                  </a:lnTo>
                  <a:lnTo>
                    <a:pt x="1255" y="760"/>
                  </a:lnTo>
                  <a:lnTo>
                    <a:pt x="1266" y="688"/>
                  </a:lnTo>
                  <a:lnTo>
                    <a:pt x="1268" y="614"/>
                  </a:lnTo>
                  <a:lnTo>
                    <a:pt x="1261" y="541"/>
                  </a:lnTo>
                  <a:lnTo>
                    <a:pt x="1246" y="468"/>
                  </a:lnTo>
                  <a:lnTo>
                    <a:pt x="1222" y="396"/>
                  </a:lnTo>
                  <a:lnTo>
                    <a:pt x="1190" y="330"/>
                  </a:lnTo>
                  <a:lnTo>
                    <a:pt x="1152" y="268"/>
                  </a:lnTo>
                  <a:lnTo>
                    <a:pt x="1122" y="231"/>
                  </a:lnTo>
                  <a:close/>
                  <a:moveTo>
                    <a:pt x="859" y="42"/>
                  </a:moveTo>
                  <a:lnTo>
                    <a:pt x="631" y="42"/>
                  </a:lnTo>
                  <a:lnTo>
                    <a:pt x="705" y="46"/>
                  </a:lnTo>
                  <a:lnTo>
                    <a:pt x="777" y="59"/>
                  </a:lnTo>
                  <a:lnTo>
                    <a:pt x="847" y="82"/>
                  </a:lnTo>
                  <a:lnTo>
                    <a:pt x="915" y="113"/>
                  </a:lnTo>
                  <a:lnTo>
                    <a:pt x="978" y="153"/>
                  </a:lnTo>
                  <a:lnTo>
                    <a:pt x="1037" y="201"/>
                  </a:lnTo>
                  <a:lnTo>
                    <a:pt x="200" y="1037"/>
                  </a:lnTo>
                  <a:lnTo>
                    <a:pt x="260" y="1037"/>
                  </a:lnTo>
                  <a:lnTo>
                    <a:pt x="1067" y="231"/>
                  </a:lnTo>
                  <a:lnTo>
                    <a:pt x="1122" y="231"/>
                  </a:lnTo>
                  <a:lnTo>
                    <a:pt x="1107" y="212"/>
                  </a:lnTo>
                  <a:lnTo>
                    <a:pt x="1056" y="161"/>
                  </a:lnTo>
                  <a:lnTo>
                    <a:pt x="999" y="116"/>
                  </a:lnTo>
                  <a:lnTo>
                    <a:pt x="938" y="77"/>
                  </a:lnTo>
                  <a:lnTo>
                    <a:pt x="872" y="46"/>
                  </a:lnTo>
                  <a:lnTo>
                    <a:pt x="859" y="42"/>
                  </a:lnTo>
                  <a:close/>
                </a:path>
              </a:pathLst>
            </a:custGeom>
            <a:solidFill>
              <a:srgbClr val="FF4A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200159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>
                <a:solidFill>
                  <a:schemeClr val="tx1"/>
                </a:solidFill>
              </a:rPr>
              <a:t>MEDIDAS SANITARIAS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935515" y="1486776"/>
            <a:ext cx="6585001" cy="197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s-MX" sz="2000" dirty="0"/>
          </a:p>
          <a:p>
            <a:pPr marL="139700" lvl="0" indent="0" algn="just">
              <a:buSzPts val="1400"/>
            </a:pPr>
            <a:r>
              <a:rPr lang="es-ES" sz="2000" b="1" dirty="0">
                <a:solidFill>
                  <a:srgbClr val="0066FF"/>
                </a:solidFill>
                <a:latin typeface="+mj-lt"/>
              </a:rPr>
              <a:t>Recordar a los apoderados estar alerta ante la presencia de síntomas diariamente. </a:t>
            </a:r>
            <a:r>
              <a:rPr lang="es-ES" sz="2000" dirty="0">
                <a:solidFill>
                  <a:srgbClr val="0066FF"/>
                </a:solidFill>
                <a:latin typeface="+mj-lt"/>
              </a:rPr>
              <a:t>De presentar algún síntoma de COVID-19, se debe acudir a un centro asistencial y no asistir al establecimiento hasta ser evaluado por un médico.</a:t>
            </a:r>
            <a:endParaRPr lang="es-ES" sz="20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Freeform 3">
            <a:extLst>
              <a:ext uri="{FF2B5EF4-FFF2-40B4-BE49-F238E27FC236}">
                <a16:creationId xmlns:a16="http://schemas.microsoft.com/office/drawing/2014/main" xmlns="" id="{CE6E345F-6473-460F-A2B3-2EE594EFB49C}"/>
              </a:ext>
            </a:extLst>
          </p:cNvPr>
          <p:cNvSpPr>
            <a:spLocks/>
          </p:cNvSpPr>
          <p:nvPr/>
        </p:nvSpPr>
        <p:spPr bwMode="auto">
          <a:xfrm>
            <a:off x="828899" y="2129404"/>
            <a:ext cx="192088" cy="282575"/>
          </a:xfrm>
          <a:custGeom>
            <a:avLst/>
            <a:gdLst>
              <a:gd name="T0" fmla="+- 0 9964 9885"/>
              <a:gd name="T1" fmla="*/ T0 w 302"/>
              <a:gd name="T2" fmla="+- 0 273 273"/>
              <a:gd name="T3" fmla="*/ 273 h 446"/>
              <a:gd name="T4" fmla="+- 0 9934 9885"/>
              <a:gd name="T5" fmla="*/ T4 w 302"/>
              <a:gd name="T6" fmla="+- 0 278 273"/>
              <a:gd name="T7" fmla="*/ 278 h 446"/>
              <a:gd name="T8" fmla="+- 0 9908 9885"/>
              <a:gd name="T9" fmla="*/ T8 w 302"/>
              <a:gd name="T10" fmla="+- 0 296 273"/>
              <a:gd name="T11" fmla="*/ 296 h 446"/>
              <a:gd name="T12" fmla="+- 0 9891 9885"/>
              <a:gd name="T13" fmla="*/ T12 w 302"/>
              <a:gd name="T14" fmla="+- 0 322 273"/>
              <a:gd name="T15" fmla="*/ 322 h 446"/>
              <a:gd name="T16" fmla="+- 0 9885 9885"/>
              <a:gd name="T17" fmla="*/ T16 w 302"/>
              <a:gd name="T18" fmla="+- 0 352 273"/>
              <a:gd name="T19" fmla="*/ 352 h 446"/>
              <a:gd name="T20" fmla="+- 0 9891 9885"/>
              <a:gd name="T21" fmla="*/ T20 w 302"/>
              <a:gd name="T22" fmla="+- 0 382 273"/>
              <a:gd name="T23" fmla="*/ 382 h 446"/>
              <a:gd name="T24" fmla="+- 0 9908 9885"/>
              <a:gd name="T25" fmla="*/ T24 w 302"/>
              <a:gd name="T26" fmla="+- 0 408 273"/>
              <a:gd name="T27" fmla="*/ 408 h 446"/>
              <a:gd name="T28" fmla="+- 0 9995 9885"/>
              <a:gd name="T29" fmla="*/ T28 w 302"/>
              <a:gd name="T30" fmla="+- 0 495 273"/>
              <a:gd name="T31" fmla="*/ 495 h 446"/>
              <a:gd name="T32" fmla="+- 0 9908 9885"/>
              <a:gd name="T33" fmla="*/ T32 w 302"/>
              <a:gd name="T34" fmla="+- 0 583 273"/>
              <a:gd name="T35" fmla="*/ 583 h 446"/>
              <a:gd name="T36" fmla="+- 0 9891 9885"/>
              <a:gd name="T37" fmla="*/ T36 w 302"/>
              <a:gd name="T38" fmla="+- 0 609 273"/>
              <a:gd name="T39" fmla="*/ 609 h 446"/>
              <a:gd name="T40" fmla="+- 0 9885 9885"/>
              <a:gd name="T41" fmla="*/ T40 w 302"/>
              <a:gd name="T42" fmla="+- 0 639 273"/>
              <a:gd name="T43" fmla="*/ 639 h 446"/>
              <a:gd name="T44" fmla="+- 0 9891 9885"/>
              <a:gd name="T45" fmla="*/ T44 w 302"/>
              <a:gd name="T46" fmla="+- 0 669 273"/>
              <a:gd name="T47" fmla="*/ 669 h 446"/>
              <a:gd name="T48" fmla="+- 0 9908 9885"/>
              <a:gd name="T49" fmla="*/ T48 w 302"/>
              <a:gd name="T50" fmla="+- 0 695 273"/>
              <a:gd name="T51" fmla="*/ 695 h 446"/>
              <a:gd name="T52" fmla="+- 0 9934 9885"/>
              <a:gd name="T53" fmla="*/ T52 w 302"/>
              <a:gd name="T54" fmla="+- 0 712 273"/>
              <a:gd name="T55" fmla="*/ 712 h 446"/>
              <a:gd name="T56" fmla="+- 0 9964 9885"/>
              <a:gd name="T57" fmla="*/ T56 w 302"/>
              <a:gd name="T58" fmla="+- 0 718 273"/>
              <a:gd name="T59" fmla="*/ 718 h 446"/>
              <a:gd name="T60" fmla="+- 0 9994 9885"/>
              <a:gd name="T61" fmla="*/ T60 w 302"/>
              <a:gd name="T62" fmla="+- 0 712 273"/>
              <a:gd name="T63" fmla="*/ 712 h 446"/>
              <a:gd name="T64" fmla="+- 0 10169 9885"/>
              <a:gd name="T65" fmla="*/ T64 w 302"/>
              <a:gd name="T66" fmla="+- 0 547 273"/>
              <a:gd name="T67" fmla="*/ 547 h 446"/>
              <a:gd name="T68" fmla="+- 0 10187 9885"/>
              <a:gd name="T69" fmla="*/ T68 w 302"/>
              <a:gd name="T70" fmla="+- 0 488 273"/>
              <a:gd name="T71" fmla="*/ 488 h 446"/>
              <a:gd name="T72" fmla="+- 0 10180 9885"/>
              <a:gd name="T73" fmla="*/ T72 w 302"/>
              <a:gd name="T74" fmla="+- 0 464 273"/>
              <a:gd name="T75" fmla="*/ 464 h 446"/>
              <a:gd name="T76" fmla="+- 0 10167 9885"/>
              <a:gd name="T77" fmla="*/ T76 w 302"/>
              <a:gd name="T78" fmla="+- 0 442 273"/>
              <a:gd name="T79" fmla="*/ 442 h 446"/>
              <a:gd name="T80" fmla="+- 0 10020 9885"/>
              <a:gd name="T81" fmla="*/ T80 w 302"/>
              <a:gd name="T82" fmla="+- 0 296 273"/>
              <a:gd name="T83" fmla="*/ 296 h 446"/>
              <a:gd name="T84" fmla="+- 0 9994 9885"/>
              <a:gd name="T85" fmla="*/ T84 w 302"/>
              <a:gd name="T86" fmla="+- 0 278 273"/>
              <a:gd name="T87" fmla="*/ 278 h 446"/>
              <a:gd name="T88" fmla="+- 0 9964 9885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4" y="274"/>
                </a:lnTo>
                <a:lnTo>
                  <a:pt x="302" y="215"/>
                </a:lnTo>
                <a:lnTo>
                  <a:pt x="295" y="191"/>
                </a:lnTo>
                <a:lnTo>
                  <a:pt x="282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A59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xmlns="" id="{87676A56-9610-4A5C-AAB4-5F34C9D51D8D}"/>
              </a:ext>
            </a:extLst>
          </p:cNvPr>
          <p:cNvGrpSpPr>
            <a:grpSpLocks/>
          </p:cNvGrpSpPr>
          <p:nvPr/>
        </p:nvGrpSpPr>
        <p:grpSpPr bwMode="auto">
          <a:xfrm>
            <a:off x="6251283" y="3855135"/>
            <a:ext cx="1417637" cy="709612"/>
            <a:chOff x="8973" y="288"/>
            <a:chExt cx="2232" cy="1118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3D62EB86-215B-4E8D-8A3D-09512D90C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7" y="1168"/>
              <a:ext cx="178" cy="128"/>
            </a:xfrm>
            <a:custGeom>
              <a:avLst/>
              <a:gdLst>
                <a:gd name="T0" fmla="+- 0 10361 10308"/>
                <a:gd name="T1" fmla="*/ T0 w 178"/>
                <a:gd name="T2" fmla="+- 0 1168 1168"/>
                <a:gd name="T3" fmla="*/ 1168 h 128"/>
                <a:gd name="T4" fmla="+- 0 10308 10308"/>
                <a:gd name="T5" fmla="*/ T4 w 178"/>
                <a:gd name="T6" fmla="+- 0 1267 1168"/>
                <a:gd name="T7" fmla="*/ 1267 h 128"/>
                <a:gd name="T8" fmla="+- 0 10319 10308"/>
                <a:gd name="T9" fmla="*/ T8 w 178"/>
                <a:gd name="T10" fmla="+- 0 1296 1168"/>
                <a:gd name="T11" fmla="*/ 1296 h 128"/>
                <a:gd name="T12" fmla="+- 0 10485 10308"/>
                <a:gd name="T13" fmla="*/ T12 w 178"/>
                <a:gd name="T14" fmla="+- 0 1290 1168"/>
                <a:gd name="T15" fmla="*/ 1290 h 128"/>
                <a:gd name="T16" fmla="+- 0 10361 10308"/>
                <a:gd name="T17" fmla="*/ T16 w 178"/>
                <a:gd name="T18" fmla="+- 0 1168 1168"/>
                <a:gd name="T19" fmla="*/ 1168 h 1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8" h="128">
                  <a:moveTo>
                    <a:pt x="53" y="0"/>
                  </a:moveTo>
                  <a:lnTo>
                    <a:pt x="0" y="99"/>
                  </a:lnTo>
                  <a:lnTo>
                    <a:pt x="11" y="128"/>
                  </a:lnTo>
                  <a:lnTo>
                    <a:pt x="177" y="12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9E58BEE5-81DB-41BC-A62F-4B1D3C3B7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" y="1071"/>
              <a:ext cx="459" cy="219"/>
            </a:xfrm>
            <a:custGeom>
              <a:avLst/>
              <a:gdLst>
                <a:gd name="T0" fmla="+- 0 10026 10026"/>
                <a:gd name="T1" fmla="*/ T0 w 459"/>
                <a:gd name="T2" fmla="+- 0 1071 1071"/>
                <a:gd name="T3" fmla="*/ 1071 h 219"/>
                <a:gd name="T4" fmla="+- 0 10105 10026"/>
                <a:gd name="T5" fmla="*/ T4 w 459"/>
                <a:gd name="T6" fmla="+- 0 1136 1071"/>
                <a:gd name="T7" fmla="*/ 1136 h 219"/>
                <a:gd name="T8" fmla="+- 0 10239 10026"/>
                <a:gd name="T9" fmla="*/ T8 w 459"/>
                <a:gd name="T10" fmla="+- 0 1241 1071"/>
                <a:gd name="T11" fmla="*/ 1241 h 219"/>
                <a:gd name="T12" fmla="+- 0 10373 10026"/>
                <a:gd name="T13" fmla="*/ T12 w 459"/>
                <a:gd name="T14" fmla="+- 0 1228 1071"/>
                <a:gd name="T15" fmla="*/ 1228 h 219"/>
                <a:gd name="T16" fmla="+- 0 10485 10026"/>
                <a:gd name="T17" fmla="*/ T16 w 459"/>
                <a:gd name="T18" fmla="+- 0 1290 1071"/>
                <a:gd name="T19" fmla="*/ 1290 h 219"/>
                <a:gd name="T20" fmla="+- 0 10445 10026"/>
                <a:gd name="T21" fmla="*/ T20 w 459"/>
                <a:gd name="T22" fmla="+- 0 1138 1071"/>
                <a:gd name="T23" fmla="*/ 1138 h 219"/>
                <a:gd name="T24" fmla="+- 0 10421 10026"/>
                <a:gd name="T25" fmla="*/ T24 w 459"/>
                <a:gd name="T26" fmla="+- 0 1090 1071"/>
                <a:gd name="T27" fmla="*/ 1090 h 219"/>
                <a:gd name="T28" fmla="+- 0 10110 10026"/>
                <a:gd name="T29" fmla="*/ T28 w 459"/>
                <a:gd name="T30" fmla="+- 0 1073 1071"/>
                <a:gd name="T31" fmla="*/ 1073 h 219"/>
                <a:gd name="T32" fmla="+- 0 10026 10026"/>
                <a:gd name="T33" fmla="*/ T32 w 459"/>
                <a:gd name="T34" fmla="+- 0 1071 1071"/>
                <a:gd name="T35" fmla="*/ 1071 h 2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459" h="219">
                  <a:moveTo>
                    <a:pt x="0" y="0"/>
                  </a:moveTo>
                  <a:lnTo>
                    <a:pt x="79" y="65"/>
                  </a:lnTo>
                  <a:lnTo>
                    <a:pt x="213" y="170"/>
                  </a:lnTo>
                  <a:lnTo>
                    <a:pt x="347" y="157"/>
                  </a:lnTo>
                  <a:lnTo>
                    <a:pt x="459" y="219"/>
                  </a:lnTo>
                  <a:lnTo>
                    <a:pt x="419" y="67"/>
                  </a:lnTo>
                  <a:lnTo>
                    <a:pt x="395" y="19"/>
                  </a:lnTo>
                  <a:lnTo>
                    <a:pt x="8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19" name="AutoShape 14">
              <a:extLst>
                <a:ext uri="{FF2B5EF4-FFF2-40B4-BE49-F238E27FC236}">
                  <a16:creationId xmlns:a16="http://schemas.microsoft.com/office/drawing/2014/main" xmlns="" id="{A7E75CDD-853F-4A75-87C6-18687FF40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6" y="1055"/>
              <a:ext cx="482" cy="296"/>
            </a:xfrm>
            <a:custGeom>
              <a:avLst/>
              <a:gdLst>
                <a:gd name="T0" fmla="+- 0 10373 10026"/>
                <a:gd name="T1" fmla="*/ T0 w 482"/>
                <a:gd name="T2" fmla="+- 0 1228 1056"/>
                <a:gd name="T3" fmla="*/ 1228 h 296"/>
                <a:gd name="T4" fmla="+- 0 10026 10026"/>
                <a:gd name="T5" fmla="*/ T4 w 482"/>
                <a:gd name="T6" fmla="+- 0 1071 1056"/>
                <a:gd name="T7" fmla="*/ 1071 h 296"/>
                <a:gd name="T8" fmla="+- 0 10271 10026"/>
                <a:gd name="T9" fmla="*/ T8 w 482"/>
                <a:gd name="T10" fmla="+- 0 1351 1056"/>
                <a:gd name="T11" fmla="*/ 1351 h 296"/>
                <a:gd name="T12" fmla="+- 0 10275 10026"/>
                <a:gd name="T13" fmla="*/ T12 w 482"/>
                <a:gd name="T14" fmla="+- 0 1351 1056"/>
                <a:gd name="T15" fmla="*/ 1351 h 296"/>
                <a:gd name="T16" fmla="+- 0 10373 10026"/>
                <a:gd name="T17" fmla="*/ T16 w 482"/>
                <a:gd name="T18" fmla="+- 0 1228 1056"/>
                <a:gd name="T19" fmla="*/ 1228 h 296"/>
                <a:gd name="T20" fmla="+- 0 10508 10026"/>
                <a:gd name="T21" fmla="*/ T20 w 482"/>
                <a:gd name="T22" fmla="+- 0 1060 1056"/>
                <a:gd name="T23" fmla="*/ 1060 h 296"/>
                <a:gd name="T24" fmla="+- 0 10505 10026"/>
                <a:gd name="T25" fmla="*/ T24 w 482"/>
                <a:gd name="T26" fmla="+- 0 1056 1056"/>
                <a:gd name="T27" fmla="*/ 1056 h 296"/>
                <a:gd name="T28" fmla="+- 0 10502 10026"/>
                <a:gd name="T29" fmla="*/ T28 w 482"/>
                <a:gd name="T30" fmla="+- 0 1056 1056"/>
                <a:gd name="T31" fmla="*/ 1056 h 296"/>
                <a:gd name="T32" fmla="+- 0 10026 10026"/>
                <a:gd name="T33" fmla="*/ T32 w 482"/>
                <a:gd name="T34" fmla="+- 0 1071 1056"/>
                <a:gd name="T35" fmla="*/ 1071 h 296"/>
                <a:gd name="T36" fmla="+- 0 10445 10026"/>
                <a:gd name="T37" fmla="*/ T36 w 482"/>
                <a:gd name="T38" fmla="+- 0 1138 1056"/>
                <a:gd name="T39" fmla="*/ 1138 h 296"/>
                <a:gd name="T40" fmla="+- 0 10508 10026"/>
                <a:gd name="T41" fmla="*/ T40 w 482"/>
                <a:gd name="T42" fmla="+- 0 1060 1056"/>
                <a:gd name="T43" fmla="*/ 1060 h 2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</a:cxnLst>
              <a:rect l="0" t="0" r="r" b="b"/>
              <a:pathLst>
                <a:path w="482" h="296">
                  <a:moveTo>
                    <a:pt x="347" y="172"/>
                  </a:moveTo>
                  <a:lnTo>
                    <a:pt x="0" y="15"/>
                  </a:lnTo>
                  <a:lnTo>
                    <a:pt x="245" y="295"/>
                  </a:lnTo>
                  <a:lnTo>
                    <a:pt x="249" y="295"/>
                  </a:lnTo>
                  <a:lnTo>
                    <a:pt x="347" y="172"/>
                  </a:lnTo>
                  <a:close/>
                  <a:moveTo>
                    <a:pt x="482" y="4"/>
                  </a:moveTo>
                  <a:lnTo>
                    <a:pt x="479" y="0"/>
                  </a:lnTo>
                  <a:lnTo>
                    <a:pt x="476" y="0"/>
                  </a:lnTo>
                  <a:lnTo>
                    <a:pt x="0" y="15"/>
                  </a:lnTo>
                  <a:lnTo>
                    <a:pt x="419" y="82"/>
                  </a:lnTo>
                  <a:lnTo>
                    <a:pt x="482" y="4"/>
                  </a:ln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0" name="AutoShape 15">
              <a:extLst>
                <a:ext uri="{FF2B5EF4-FFF2-40B4-BE49-F238E27FC236}">
                  <a16:creationId xmlns:a16="http://schemas.microsoft.com/office/drawing/2014/main" xmlns="" id="{8E97E6E4-D203-4E17-A1DD-AD3CA0AF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" y="949"/>
              <a:ext cx="246" cy="456"/>
            </a:xfrm>
            <a:custGeom>
              <a:avLst/>
              <a:gdLst>
                <a:gd name="T0" fmla="+- 0 11086 10960"/>
                <a:gd name="T1" fmla="*/ T0 w 246"/>
                <a:gd name="T2" fmla="+- 0 951 950"/>
                <a:gd name="T3" fmla="*/ 951 h 456"/>
                <a:gd name="T4" fmla="+- 0 11074 10960"/>
                <a:gd name="T5" fmla="*/ T4 w 246"/>
                <a:gd name="T6" fmla="+- 0 971 950"/>
                <a:gd name="T7" fmla="*/ 971 h 456"/>
                <a:gd name="T8" fmla="+- 0 11077 10960"/>
                <a:gd name="T9" fmla="*/ T8 w 246"/>
                <a:gd name="T10" fmla="+- 0 989 950"/>
                <a:gd name="T11" fmla="*/ 989 h 456"/>
                <a:gd name="T12" fmla="+- 0 11088 10960"/>
                <a:gd name="T13" fmla="*/ T12 w 246"/>
                <a:gd name="T14" fmla="+- 0 999 950"/>
                <a:gd name="T15" fmla="*/ 999 h 456"/>
                <a:gd name="T16" fmla="+- 0 11109 10960"/>
                <a:gd name="T17" fmla="*/ T16 w 246"/>
                <a:gd name="T18" fmla="+- 0 1025 950"/>
                <a:gd name="T19" fmla="*/ 1025 h 456"/>
                <a:gd name="T20" fmla="+- 0 11135 10960"/>
                <a:gd name="T21" fmla="*/ T20 w 246"/>
                <a:gd name="T22" fmla="+- 0 1069 950"/>
                <a:gd name="T23" fmla="*/ 1069 h 456"/>
                <a:gd name="T24" fmla="+- 0 11157 10960"/>
                <a:gd name="T25" fmla="*/ T24 w 246"/>
                <a:gd name="T26" fmla="+- 0 1129 950"/>
                <a:gd name="T27" fmla="*/ 1129 h 456"/>
                <a:gd name="T28" fmla="+- 0 11159 10960"/>
                <a:gd name="T29" fmla="*/ T28 w 246"/>
                <a:gd name="T30" fmla="+- 0 1217 950"/>
                <a:gd name="T31" fmla="*/ 1217 h 456"/>
                <a:gd name="T32" fmla="+- 0 11118 10960"/>
                <a:gd name="T33" fmla="*/ T32 w 246"/>
                <a:gd name="T34" fmla="+- 0 1316 950"/>
                <a:gd name="T35" fmla="*/ 1316 h 456"/>
                <a:gd name="T36" fmla="+- 0 11072 10960"/>
                <a:gd name="T37" fmla="*/ T36 w 246"/>
                <a:gd name="T38" fmla="+- 0 1373 950"/>
                <a:gd name="T39" fmla="*/ 1373 h 456"/>
                <a:gd name="T40" fmla="+- 0 11089 10960"/>
                <a:gd name="T41" fmla="*/ T40 w 246"/>
                <a:gd name="T42" fmla="+- 0 1406 950"/>
                <a:gd name="T43" fmla="*/ 1406 h 456"/>
                <a:gd name="T44" fmla="+- 0 11111 10960"/>
                <a:gd name="T45" fmla="*/ T44 w 246"/>
                <a:gd name="T46" fmla="+- 0 1396 950"/>
                <a:gd name="T47" fmla="*/ 1396 h 456"/>
                <a:gd name="T48" fmla="+- 0 11185 10960"/>
                <a:gd name="T49" fmla="*/ T48 w 246"/>
                <a:gd name="T50" fmla="+- 0 1282 950"/>
                <a:gd name="T51" fmla="*/ 1282 h 456"/>
                <a:gd name="T52" fmla="+- 0 11205 10960"/>
                <a:gd name="T53" fmla="*/ T52 w 246"/>
                <a:gd name="T54" fmla="+- 0 1161 950"/>
                <a:gd name="T55" fmla="*/ 1161 h 456"/>
                <a:gd name="T56" fmla="+- 0 11191 10960"/>
                <a:gd name="T57" fmla="*/ T56 w 246"/>
                <a:gd name="T58" fmla="+- 0 1089 950"/>
                <a:gd name="T59" fmla="*/ 1089 h 456"/>
                <a:gd name="T60" fmla="+- 0 11158 10960"/>
                <a:gd name="T61" fmla="*/ T60 w 246"/>
                <a:gd name="T62" fmla="+- 0 1019 950"/>
                <a:gd name="T63" fmla="*/ 1019 h 456"/>
                <a:gd name="T64" fmla="+- 0 11128 10960"/>
                <a:gd name="T65" fmla="*/ T64 w 246"/>
                <a:gd name="T66" fmla="+- 0 977 950"/>
                <a:gd name="T67" fmla="*/ 977 h 456"/>
                <a:gd name="T68" fmla="+- 0 11109 10960"/>
                <a:gd name="T69" fmla="*/ T68 w 246"/>
                <a:gd name="T70" fmla="+- 0 957 950"/>
                <a:gd name="T71" fmla="*/ 957 h 456"/>
                <a:gd name="T72" fmla="+- 0 11047 10960"/>
                <a:gd name="T73" fmla="*/ T72 w 246"/>
                <a:gd name="T74" fmla="+- 0 1003 950"/>
                <a:gd name="T75" fmla="*/ 1003 h 456"/>
                <a:gd name="T76" fmla="+- 0 11022 10960"/>
                <a:gd name="T77" fmla="*/ T76 w 246"/>
                <a:gd name="T78" fmla="+- 0 1018 950"/>
                <a:gd name="T79" fmla="*/ 1018 h 456"/>
                <a:gd name="T80" fmla="+- 0 11020 10960"/>
                <a:gd name="T81" fmla="*/ T80 w 246"/>
                <a:gd name="T82" fmla="+- 0 1035 950"/>
                <a:gd name="T83" fmla="*/ 1035 h 456"/>
                <a:gd name="T84" fmla="+- 0 11028 10960"/>
                <a:gd name="T85" fmla="*/ T84 w 246"/>
                <a:gd name="T86" fmla="+- 0 1046 950"/>
                <a:gd name="T87" fmla="*/ 1046 h 456"/>
                <a:gd name="T88" fmla="+- 0 11058 10960"/>
                <a:gd name="T89" fmla="*/ T88 w 246"/>
                <a:gd name="T90" fmla="+- 0 1084 950"/>
                <a:gd name="T91" fmla="*/ 1084 h 456"/>
                <a:gd name="T92" fmla="+- 0 11086 10960"/>
                <a:gd name="T93" fmla="*/ T92 w 246"/>
                <a:gd name="T94" fmla="+- 0 1169 950"/>
                <a:gd name="T95" fmla="*/ 1169 h 456"/>
                <a:gd name="T96" fmla="+- 0 11073 10960"/>
                <a:gd name="T97" fmla="*/ T96 w 246"/>
                <a:gd name="T98" fmla="+- 0 1240 950"/>
                <a:gd name="T99" fmla="*/ 1240 h 456"/>
                <a:gd name="T100" fmla="+- 0 11026 10960"/>
                <a:gd name="T101" fmla="*/ T100 w 246"/>
                <a:gd name="T102" fmla="+- 0 1311 950"/>
                <a:gd name="T103" fmla="*/ 1311 h 456"/>
                <a:gd name="T104" fmla="+- 0 11018 10960"/>
                <a:gd name="T105" fmla="*/ T104 w 246"/>
                <a:gd name="T106" fmla="+- 0 1335 950"/>
                <a:gd name="T107" fmla="*/ 1335 h 456"/>
                <a:gd name="T108" fmla="+- 0 11049 10960"/>
                <a:gd name="T109" fmla="*/ T108 w 246"/>
                <a:gd name="T110" fmla="+- 0 1352 950"/>
                <a:gd name="T111" fmla="*/ 1352 h 456"/>
                <a:gd name="T112" fmla="+- 0 11090 10960"/>
                <a:gd name="T113" fmla="*/ T112 w 246"/>
                <a:gd name="T114" fmla="+- 0 1300 950"/>
                <a:gd name="T115" fmla="*/ 1300 h 456"/>
                <a:gd name="T116" fmla="+- 0 11126 10960"/>
                <a:gd name="T117" fmla="*/ T116 w 246"/>
                <a:gd name="T118" fmla="+- 0 1212 950"/>
                <a:gd name="T119" fmla="*/ 1212 h 456"/>
                <a:gd name="T120" fmla="+- 0 11118 10960"/>
                <a:gd name="T121" fmla="*/ T120 w 246"/>
                <a:gd name="T122" fmla="+- 0 1108 950"/>
                <a:gd name="T123" fmla="*/ 1108 h 456"/>
                <a:gd name="T124" fmla="+- 0 11072 10960"/>
                <a:gd name="T125" fmla="*/ T124 w 246"/>
                <a:gd name="T126" fmla="+- 0 1028 950"/>
                <a:gd name="T127" fmla="*/ 1028 h 456"/>
                <a:gd name="T128" fmla="+- 0 11047 10960"/>
                <a:gd name="T129" fmla="*/ T128 w 246"/>
                <a:gd name="T130" fmla="+- 0 1003 950"/>
                <a:gd name="T131" fmla="*/ 1003 h 456"/>
                <a:gd name="T132" fmla="+- 0 10971 10960"/>
                <a:gd name="T133" fmla="*/ T132 w 246"/>
                <a:gd name="T134" fmla="+- 0 1058 950"/>
                <a:gd name="T135" fmla="*/ 1058 h 456"/>
                <a:gd name="T136" fmla="+- 0 10962 10960"/>
                <a:gd name="T137" fmla="*/ T136 w 246"/>
                <a:gd name="T138" fmla="+- 0 1077 950"/>
                <a:gd name="T139" fmla="*/ 1077 h 456"/>
                <a:gd name="T140" fmla="+- 0 10966 10960"/>
                <a:gd name="T141" fmla="*/ T140 w 246"/>
                <a:gd name="T142" fmla="+- 0 1097 950"/>
                <a:gd name="T143" fmla="*/ 1097 h 456"/>
                <a:gd name="T144" fmla="+- 0 10981 10960"/>
                <a:gd name="T145" fmla="*/ T144 w 246"/>
                <a:gd name="T146" fmla="+- 0 1108 950"/>
                <a:gd name="T147" fmla="*/ 1108 h 456"/>
                <a:gd name="T148" fmla="+- 0 11003 10960"/>
                <a:gd name="T149" fmla="*/ T148 w 246"/>
                <a:gd name="T150" fmla="+- 0 1143 950"/>
                <a:gd name="T151" fmla="*/ 1143 h 456"/>
                <a:gd name="T152" fmla="+- 0 11009 10960"/>
                <a:gd name="T153" fmla="*/ T152 w 246"/>
                <a:gd name="T154" fmla="+- 0 1169 950"/>
                <a:gd name="T155" fmla="*/ 1169 h 456"/>
                <a:gd name="T156" fmla="+- 0 11001 10960"/>
                <a:gd name="T157" fmla="*/ T156 w 246"/>
                <a:gd name="T158" fmla="+- 0 1213 950"/>
                <a:gd name="T159" fmla="*/ 1213 h 456"/>
                <a:gd name="T160" fmla="+- 0 10969 10960"/>
                <a:gd name="T161" fmla="*/ T160 w 246"/>
                <a:gd name="T162" fmla="+- 0 1258 950"/>
                <a:gd name="T163" fmla="*/ 1258 h 456"/>
                <a:gd name="T164" fmla="+- 0 10960 10960"/>
                <a:gd name="T165" fmla="*/ T164 w 246"/>
                <a:gd name="T166" fmla="+- 0 1281 950"/>
                <a:gd name="T167" fmla="*/ 1281 h 456"/>
                <a:gd name="T168" fmla="+- 0 10990 10960"/>
                <a:gd name="T169" fmla="*/ T168 w 246"/>
                <a:gd name="T170" fmla="+- 0 1300 950"/>
                <a:gd name="T171" fmla="*/ 1300 h 456"/>
                <a:gd name="T172" fmla="+- 0 11028 10960"/>
                <a:gd name="T173" fmla="*/ T172 w 246"/>
                <a:gd name="T174" fmla="+- 0 1255 950"/>
                <a:gd name="T175" fmla="*/ 1255 h 456"/>
                <a:gd name="T176" fmla="+- 0 11052 10960"/>
                <a:gd name="T177" fmla="*/ T176 w 246"/>
                <a:gd name="T178" fmla="+- 0 1189 950"/>
                <a:gd name="T179" fmla="*/ 1189 h 456"/>
                <a:gd name="T180" fmla="+- 0 11043 10960"/>
                <a:gd name="T181" fmla="*/ T180 w 246"/>
                <a:gd name="T182" fmla="+- 0 1126 950"/>
                <a:gd name="T183" fmla="*/ 1126 h 456"/>
                <a:gd name="T184" fmla="+- 0 11010 10960"/>
                <a:gd name="T185" fmla="*/ T184 w 246"/>
                <a:gd name="T186" fmla="+- 0 1074 950"/>
                <a:gd name="T187" fmla="*/ 1074 h 456"/>
                <a:gd name="T188" fmla="+- 0 10984 10960"/>
                <a:gd name="T189" fmla="*/ T188 w 246"/>
                <a:gd name="T190" fmla="+- 0 1055 950"/>
                <a:gd name="T191" fmla="*/ 1055 h 4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</a:cxnLst>
              <a:rect l="0" t="0" r="r" b="b"/>
              <a:pathLst>
                <a:path w="246" h="456">
                  <a:moveTo>
                    <a:pt x="140" y="0"/>
                  </a:moveTo>
                  <a:lnTo>
                    <a:pt x="126" y="1"/>
                  </a:lnTo>
                  <a:lnTo>
                    <a:pt x="116" y="16"/>
                  </a:lnTo>
                  <a:lnTo>
                    <a:pt x="114" y="21"/>
                  </a:lnTo>
                  <a:lnTo>
                    <a:pt x="114" y="32"/>
                  </a:lnTo>
                  <a:lnTo>
                    <a:pt x="117" y="39"/>
                  </a:lnTo>
                  <a:lnTo>
                    <a:pt x="122" y="44"/>
                  </a:lnTo>
                  <a:lnTo>
                    <a:pt x="128" y="49"/>
                  </a:lnTo>
                  <a:lnTo>
                    <a:pt x="137" y="60"/>
                  </a:lnTo>
                  <a:lnTo>
                    <a:pt x="149" y="75"/>
                  </a:lnTo>
                  <a:lnTo>
                    <a:pt x="163" y="96"/>
                  </a:lnTo>
                  <a:lnTo>
                    <a:pt x="175" y="119"/>
                  </a:lnTo>
                  <a:lnTo>
                    <a:pt x="187" y="147"/>
                  </a:lnTo>
                  <a:lnTo>
                    <a:pt x="197" y="179"/>
                  </a:lnTo>
                  <a:lnTo>
                    <a:pt x="202" y="216"/>
                  </a:lnTo>
                  <a:lnTo>
                    <a:pt x="199" y="267"/>
                  </a:lnTo>
                  <a:lnTo>
                    <a:pt x="184" y="317"/>
                  </a:lnTo>
                  <a:lnTo>
                    <a:pt x="158" y="366"/>
                  </a:lnTo>
                  <a:lnTo>
                    <a:pt x="120" y="414"/>
                  </a:lnTo>
                  <a:lnTo>
                    <a:pt x="112" y="423"/>
                  </a:lnTo>
                  <a:lnTo>
                    <a:pt x="112" y="438"/>
                  </a:lnTo>
                  <a:lnTo>
                    <a:pt x="129" y="456"/>
                  </a:lnTo>
                  <a:lnTo>
                    <a:pt x="143" y="455"/>
                  </a:lnTo>
                  <a:lnTo>
                    <a:pt x="151" y="446"/>
                  </a:lnTo>
                  <a:lnTo>
                    <a:pt x="195" y="390"/>
                  </a:lnTo>
                  <a:lnTo>
                    <a:pt x="225" y="332"/>
                  </a:lnTo>
                  <a:lnTo>
                    <a:pt x="242" y="272"/>
                  </a:lnTo>
                  <a:lnTo>
                    <a:pt x="245" y="211"/>
                  </a:lnTo>
                  <a:lnTo>
                    <a:pt x="240" y="175"/>
                  </a:lnTo>
                  <a:lnTo>
                    <a:pt x="231" y="139"/>
                  </a:lnTo>
                  <a:lnTo>
                    <a:pt x="217" y="104"/>
                  </a:lnTo>
                  <a:lnTo>
                    <a:pt x="198" y="69"/>
                  </a:lnTo>
                  <a:lnTo>
                    <a:pt x="182" y="46"/>
                  </a:lnTo>
                  <a:lnTo>
                    <a:pt x="168" y="27"/>
                  </a:lnTo>
                  <a:lnTo>
                    <a:pt x="156" y="14"/>
                  </a:lnTo>
                  <a:lnTo>
                    <a:pt x="149" y="7"/>
                  </a:lnTo>
                  <a:lnTo>
                    <a:pt x="140" y="0"/>
                  </a:lnTo>
                  <a:close/>
                  <a:moveTo>
                    <a:pt x="87" y="53"/>
                  </a:moveTo>
                  <a:lnTo>
                    <a:pt x="73" y="54"/>
                  </a:lnTo>
                  <a:lnTo>
                    <a:pt x="62" y="68"/>
                  </a:lnTo>
                  <a:lnTo>
                    <a:pt x="60" y="73"/>
                  </a:lnTo>
                  <a:lnTo>
                    <a:pt x="60" y="85"/>
                  </a:lnTo>
                  <a:lnTo>
                    <a:pt x="63" y="92"/>
                  </a:lnTo>
                  <a:lnTo>
                    <a:pt x="68" y="96"/>
                  </a:lnTo>
                  <a:lnTo>
                    <a:pt x="79" y="108"/>
                  </a:lnTo>
                  <a:lnTo>
                    <a:pt x="98" y="134"/>
                  </a:lnTo>
                  <a:lnTo>
                    <a:pt x="117" y="171"/>
                  </a:lnTo>
                  <a:lnTo>
                    <a:pt x="126" y="219"/>
                  </a:lnTo>
                  <a:lnTo>
                    <a:pt x="124" y="255"/>
                  </a:lnTo>
                  <a:lnTo>
                    <a:pt x="113" y="290"/>
                  </a:lnTo>
                  <a:lnTo>
                    <a:pt x="93" y="326"/>
                  </a:lnTo>
                  <a:lnTo>
                    <a:pt x="66" y="361"/>
                  </a:lnTo>
                  <a:lnTo>
                    <a:pt x="58" y="370"/>
                  </a:lnTo>
                  <a:lnTo>
                    <a:pt x="58" y="385"/>
                  </a:lnTo>
                  <a:lnTo>
                    <a:pt x="75" y="402"/>
                  </a:lnTo>
                  <a:lnTo>
                    <a:pt x="89" y="402"/>
                  </a:lnTo>
                  <a:lnTo>
                    <a:pt x="97" y="393"/>
                  </a:lnTo>
                  <a:lnTo>
                    <a:pt x="130" y="350"/>
                  </a:lnTo>
                  <a:lnTo>
                    <a:pt x="153" y="307"/>
                  </a:lnTo>
                  <a:lnTo>
                    <a:pt x="166" y="262"/>
                  </a:lnTo>
                  <a:lnTo>
                    <a:pt x="169" y="217"/>
                  </a:lnTo>
                  <a:lnTo>
                    <a:pt x="158" y="158"/>
                  </a:lnTo>
                  <a:lnTo>
                    <a:pt x="136" y="111"/>
                  </a:lnTo>
                  <a:lnTo>
                    <a:pt x="112" y="78"/>
                  </a:lnTo>
                  <a:lnTo>
                    <a:pt x="96" y="61"/>
                  </a:lnTo>
                  <a:lnTo>
                    <a:pt x="87" y="53"/>
                  </a:lnTo>
                  <a:close/>
                  <a:moveTo>
                    <a:pt x="24" y="105"/>
                  </a:moveTo>
                  <a:lnTo>
                    <a:pt x="11" y="108"/>
                  </a:lnTo>
                  <a:lnTo>
                    <a:pt x="3" y="123"/>
                  </a:lnTo>
                  <a:lnTo>
                    <a:pt x="2" y="127"/>
                  </a:lnTo>
                  <a:lnTo>
                    <a:pt x="2" y="139"/>
                  </a:lnTo>
                  <a:lnTo>
                    <a:pt x="6" y="147"/>
                  </a:lnTo>
                  <a:lnTo>
                    <a:pt x="13" y="151"/>
                  </a:lnTo>
                  <a:lnTo>
                    <a:pt x="21" y="158"/>
                  </a:lnTo>
                  <a:lnTo>
                    <a:pt x="32" y="173"/>
                  </a:lnTo>
                  <a:lnTo>
                    <a:pt x="43" y="193"/>
                  </a:lnTo>
                  <a:lnTo>
                    <a:pt x="49" y="217"/>
                  </a:lnTo>
                  <a:lnTo>
                    <a:pt x="49" y="219"/>
                  </a:lnTo>
                  <a:lnTo>
                    <a:pt x="48" y="241"/>
                  </a:lnTo>
                  <a:lnTo>
                    <a:pt x="41" y="263"/>
                  </a:lnTo>
                  <a:lnTo>
                    <a:pt x="28" y="286"/>
                  </a:lnTo>
                  <a:lnTo>
                    <a:pt x="9" y="308"/>
                  </a:lnTo>
                  <a:lnTo>
                    <a:pt x="0" y="317"/>
                  </a:lnTo>
                  <a:lnTo>
                    <a:pt x="0" y="331"/>
                  </a:lnTo>
                  <a:lnTo>
                    <a:pt x="16" y="350"/>
                  </a:lnTo>
                  <a:lnTo>
                    <a:pt x="30" y="350"/>
                  </a:lnTo>
                  <a:lnTo>
                    <a:pt x="38" y="342"/>
                  </a:lnTo>
                  <a:lnTo>
                    <a:pt x="68" y="305"/>
                  </a:lnTo>
                  <a:lnTo>
                    <a:pt x="85" y="270"/>
                  </a:lnTo>
                  <a:lnTo>
                    <a:pt x="92" y="239"/>
                  </a:lnTo>
                  <a:lnTo>
                    <a:pt x="92" y="213"/>
                  </a:lnTo>
                  <a:lnTo>
                    <a:pt x="83" y="176"/>
                  </a:lnTo>
                  <a:lnTo>
                    <a:pt x="67" y="146"/>
                  </a:lnTo>
                  <a:lnTo>
                    <a:pt x="50" y="124"/>
                  </a:lnTo>
                  <a:lnTo>
                    <a:pt x="35" y="111"/>
                  </a:lnTo>
                  <a:lnTo>
                    <a:pt x="24" y="105"/>
                  </a:lnTo>
                  <a:close/>
                </a:path>
              </a:pathLst>
            </a:custGeom>
            <a:solidFill>
              <a:srgbClr val="2BCF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4BECB36F-EF62-4F4A-A157-8C80D4D36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6" y="1338"/>
              <a:ext cx="385" cy="48"/>
            </a:xfrm>
            <a:custGeom>
              <a:avLst/>
              <a:gdLst>
                <a:gd name="T0" fmla="+- 0 10881 10496"/>
                <a:gd name="T1" fmla="*/ T0 w 385"/>
                <a:gd name="T2" fmla="+- 0 1338 1338"/>
                <a:gd name="T3" fmla="*/ 1338 h 48"/>
                <a:gd name="T4" fmla="+- 0 10833 10496"/>
                <a:gd name="T5" fmla="*/ T4 w 385"/>
                <a:gd name="T6" fmla="+- 0 1359 1338"/>
                <a:gd name="T7" fmla="*/ 1359 h 48"/>
                <a:gd name="T8" fmla="+- 0 10782 10496"/>
                <a:gd name="T9" fmla="*/ T8 w 385"/>
                <a:gd name="T10" fmla="+- 0 1374 1338"/>
                <a:gd name="T11" fmla="*/ 1374 h 48"/>
                <a:gd name="T12" fmla="+- 0 10729 10496"/>
                <a:gd name="T13" fmla="*/ T12 w 385"/>
                <a:gd name="T14" fmla="+- 0 1383 1338"/>
                <a:gd name="T15" fmla="*/ 1383 h 48"/>
                <a:gd name="T16" fmla="+- 0 10674 10496"/>
                <a:gd name="T17" fmla="*/ T16 w 385"/>
                <a:gd name="T18" fmla="+- 0 1386 1338"/>
                <a:gd name="T19" fmla="*/ 1386 h 48"/>
                <a:gd name="T20" fmla="+- 0 10627 10496"/>
                <a:gd name="T21" fmla="*/ T20 w 385"/>
                <a:gd name="T22" fmla="+- 0 1384 1338"/>
                <a:gd name="T23" fmla="*/ 1384 h 48"/>
                <a:gd name="T24" fmla="+- 0 10582 10496"/>
                <a:gd name="T25" fmla="*/ T24 w 385"/>
                <a:gd name="T26" fmla="+- 0 1377 1338"/>
                <a:gd name="T27" fmla="*/ 1377 h 48"/>
                <a:gd name="T28" fmla="+- 0 10538 10496"/>
                <a:gd name="T29" fmla="*/ T28 w 385"/>
                <a:gd name="T30" fmla="+- 0 1366 1338"/>
                <a:gd name="T31" fmla="*/ 1366 h 48"/>
                <a:gd name="T32" fmla="+- 0 10496 10496"/>
                <a:gd name="T33" fmla="*/ T32 w 385"/>
                <a:gd name="T34" fmla="+- 0 1351 1338"/>
                <a:gd name="T35" fmla="*/ 1351 h 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385" h="48">
                  <a:moveTo>
                    <a:pt x="385" y="0"/>
                  </a:moveTo>
                  <a:lnTo>
                    <a:pt x="337" y="21"/>
                  </a:lnTo>
                  <a:lnTo>
                    <a:pt x="286" y="36"/>
                  </a:lnTo>
                  <a:lnTo>
                    <a:pt x="233" y="45"/>
                  </a:lnTo>
                  <a:lnTo>
                    <a:pt x="178" y="48"/>
                  </a:lnTo>
                  <a:lnTo>
                    <a:pt x="131" y="46"/>
                  </a:lnTo>
                  <a:lnTo>
                    <a:pt x="86" y="39"/>
                  </a:lnTo>
                  <a:lnTo>
                    <a:pt x="42" y="28"/>
                  </a:lnTo>
                  <a:lnTo>
                    <a:pt x="0" y="13"/>
                  </a:lnTo>
                </a:path>
              </a:pathLst>
            </a:custGeom>
            <a:noFill/>
            <a:ln w="25286">
              <a:solidFill>
                <a:srgbClr val="4057E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2" name="AutoShape 17">
              <a:extLst>
                <a:ext uri="{FF2B5EF4-FFF2-40B4-BE49-F238E27FC236}">
                  <a16:creationId xmlns:a16="http://schemas.microsoft.com/office/drawing/2014/main" xmlns="" id="{02C20C9D-13B2-44E6-AEDB-18A1589B3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28" y="312"/>
              <a:ext cx="482" cy="358"/>
            </a:xfrm>
            <a:custGeom>
              <a:avLst/>
              <a:gdLst>
                <a:gd name="T0" fmla="+- 0 10599 10429"/>
                <a:gd name="T1" fmla="*/ T0 w 482"/>
                <a:gd name="T2" fmla="+- 0 432 312"/>
                <a:gd name="T3" fmla="*/ 432 h 358"/>
                <a:gd name="T4" fmla="+- 0 10562 10429"/>
                <a:gd name="T5" fmla="*/ T4 w 482"/>
                <a:gd name="T6" fmla="+- 0 442 312"/>
                <a:gd name="T7" fmla="*/ 442 h 358"/>
                <a:gd name="T8" fmla="+- 0 10562 10429"/>
                <a:gd name="T9" fmla="*/ T8 w 482"/>
                <a:gd name="T10" fmla="+- 0 468 312"/>
                <a:gd name="T11" fmla="*/ 468 h 358"/>
                <a:gd name="T12" fmla="+- 0 10599 10429"/>
                <a:gd name="T13" fmla="*/ T12 w 482"/>
                <a:gd name="T14" fmla="+- 0 479 312"/>
                <a:gd name="T15" fmla="*/ 479 h 358"/>
                <a:gd name="T16" fmla="+- 0 10610 10429"/>
                <a:gd name="T17" fmla="*/ T16 w 482"/>
                <a:gd name="T18" fmla="+- 0 442 312"/>
                <a:gd name="T19" fmla="*/ 442 h 358"/>
                <a:gd name="T20" fmla="+- 0 10683 10429"/>
                <a:gd name="T21" fmla="*/ T20 w 482"/>
                <a:gd name="T22" fmla="+- 0 432 312"/>
                <a:gd name="T23" fmla="*/ 432 h 358"/>
                <a:gd name="T24" fmla="+- 0 10645 10429"/>
                <a:gd name="T25" fmla="*/ T24 w 482"/>
                <a:gd name="T26" fmla="+- 0 442 312"/>
                <a:gd name="T27" fmla="*/ 442 h 358"/>
                <a:gd name="T28" fmla="+- 0 10645 10429"/>
                <a:gd name="T29" fmla="*/ T28 w 482"/>
                <a:gd name="T30" fmla="+- 0 468 312"/>
                <a:gd name="T31" fmla="*/ 468 h 358"/>
                <a:gd name="T32" fmla="+- 0 10683 10429"/>
                <a:gd name="T33" fmla="*/ T32 w 482"/>
                <a:gd name="T34" fmla="+- 0 479 312"/>
                <a:gd name="T35" fmla="*/ 479 h 358"/>
                <a:gd name="T36" fmla="+- 0 10693 10429"/>
                <a:gd name="T37" fmla="*/ T36 w 482"/>
                <a:gd name="T38" fmla="+- 0 442 312"/>
                <a:gd name="T39" fmla="*/ 442 h 358"/>
                <a:gd name="T40" fmla="+- 0 10766 10429"/>
                <a:gd name="T41" fmla="*/ T40 w 482"/>
                <a:gd name="T42" fmla="+- 0 432 312"/>
                <a:gd name="T43" fmla="*/ 432 h 358"/>
                <a:gd name="T44" fmla="+- 0 10729 10429"/>
                <a:gd name="T45" fmla="*/ T44 w 482"/>
                <a:gd name="T46" fmla="+- 0 442 312"/>
                <a:gd name="T47" fmla="*/ 442 h 358"/>
                <a:gd name="T48" fmla="+- 0 10729 10429"/>
                <a:gd name="T49" fmla="*/ T48 w 482"/>
                <a:gd name="T50" fmla="+- 0 468 312"/>
                <a:gd name="T51" fmla="*/ 468 h 358"/>
                <a:gd name="T52" fmla="+- 0 10766 10429"/>
                <a:gd name="T53" fmla="*/ T52 w 482"/>
                <a:gd name="T54" fmla="+- 0 479 312"/>
                <a:gd name="T55" fmla="*/ 479 h 358"/>
                <a:gd name="T56" fmla="+- 0 10777 10429"/>
                <a:gd name="T57" fmla="*/ T56 w 482"/>
                <a:gd name="T58" fmla="+- 0 442 312"/>
                <a:gd name="T59" fmla="*/ 442 h 358"/>
                <a:gd name="T60" fmla="+- 0 10908 10429"/>
                <a:gd name="T61" fmla="*/ T60 w 482"/>
                <a:gd name="T62" fmla="+- 0 395 312"/>
                <a:gd name="T63" fmla="*/ 395 h 358"/>
                <a:gd name="T64" fmla="+- 0 10892 10429"/>
                <a:gd name="T65" fmla="*/ T64 w 482"/>
                <a:gd name="T66" fmla="+- 0 358 312"/>
                <a:gd name="T67" fmla="*/ 358 h 358"/>
                <a:gd name="T68" fmla="+- 0 10883 10429"/>
                <a:gd name="T69" fmla="*/ T68 w 482"/>
                <a:gd name="T70" fmla="+- 0 415 312"/>
                <a:gd name="T71" fmla="*/ 415 h 358"/>
                <a:gd name="T72" fmla="+- 0 10877 10429"/>
                <a:gd name="T73" fmla="*/ T72 w 482"/>
                <a:gd name="T74" fmla="+- 0 533 312"/>
                <a:gd name="T75" fmla="*/ 533 h 358"/>
                <a:gd name="T76" fmla="+- 0 10835 10429"/>
                <a:gd name="T77" fmla="*/ T76 w 482"/>
                <a:gd name="T78" fmla="+- 0 574 312"/>
                <a:gd name="T79" fmla="*/ 574 h 358"/>
                <a:gd name="T80" fmla="+- 0 10582 10429"/>
                <a:gd name="T81" fmla="*/ T80 w 482"/>
                <a:gd name="T82" fmla="+- 0 580 312"/>
                <a:gd name="T83" fmla="*/ 580 h 358"/>
                <a:gd name="T84" fmla="+- 0 10526 10429"/>
                <a:gd name="T85" fmla="*/ T84 w 482"/>
                <a:gd name="T86" fmla="+- 0 628 312"/>
                <a:gd name="T87" fmla="*/ 628 h 358"/>
                <a:gd name="T88" fmla="+- 0 10522 10429"/>
                <a:gd name="T89" fmla="*/ T88 w 482"/>
                <a:gd name="T90" fmla="+- 0 579 312"/>
                <a:gd name="T91" fmla="*/ 579 h 358"/>
                <a:gd name="T92" fmla="+- 0 10504 10429"/>
                <a:gd name="T93" fmla="*/ T92 w 482"/>
                <a:gd name="T94" fmla="+- 0 574 312"/>
                <a:gd name="T95" fmla="*/ 574 h 358"/>
                <a:gd name="T96" fmla="+- 0 10482 10429"/>
                <a:gd name="T97" fmla="*/ T96 w 482"/>
                <a:gd name="T98" fmla="+- 0 560 312"/>
                <a:gd name="T99" fmla="*/ 560 h 358"/>
                <a:gd name="T100" fmla="+- 0 10465 10429"/>
                <a:gd name="T101" fmla="*/ T100 w 482"/>
                <a:gd name="T102" fmla="+- 0 540 312"/>
                <a:gd name="T103" fmla="*/ 540 h 358"/>
                <a:gd name="T104" fmla="+- 0 10456 10429"/>
                <a:gd name="T105" fmla="*/ T104 w 482"/>
                <a:gd name="T106" fmla="+- 0 516 312"/>
                <a:gd name="T107" fmla="*/ 516 h 358"/>
                <a:gd name="T108" fmla="+- 0 10455 10429"/>
                <a:gd name="T109" fmla="*/ T108 w 482"/>
                <a:gd name="T110" fmla="+- 0 415 312"/>
                <a:gd name="T111" fmla="*/ 415 h 358"/>
                <a:gd name="T112" fmla="+- 0 10478 10429"/>
                <a:gd name="T113" fmla="*/ T112 w 482"/>
                <a:gd name="T114" fmla="+- 0 361 312"/>
                <a:gd name="T115" fmla="*/ 361 h 358"/>
                <a:gd name="T116" fmla="+- 0 10534 10429"/>
                <a:gd name="T117" fmla="*/ T116 w 482"/>
                <a:gd name="T118" fmla="+- 0 338 312"/>
                <a:gd name="T119" fmla="*/ 338 h 358"/>
                <a:gd name="T120" fmla="+- 0 10835 10429"/>
                <a:gd name="T121" fmla="*/ T120 w 482"/>
                <a:gd name="T122" fmla="+- 0 344 312"/>
                <a:gd name="T123" fmla="*/ 344 h 358"/>
                <a:gd name="T124" fmla="+- 0 10877 10429"/>
                <a:gd name="T125" fmla="*/ T124 w 482"/>
                <a:gd name="T126" fmla="+- 0 385 312"/>
                <a:gd name="T127" fmla="*/ 385 h 358"/>
                <a:gd name="T128" fmla="+- 0 10883 10429"/>
                <a:gd name="T129" fmla="*/ T128 w 482"/>
                <a:gd name="T130" fmla="+- 0 347 312"/>
                <a:gd name="T131" fmla="*/ 347 h 358"/>
                <a:gd name="T132" fmla="+- 0 10874 10429"/>
                <a:gd name="T133" fmla="*/ T132 w 482"/>
                <a:gd name="T134" fmla="+- 0 338 312"/>
                <a:gd name="T135" fmla="*/ 338 h 358"/>
                <a:gd name="T136" fmla="+- 0 10845 10429"/>
                <a:gd name="T137" fmla="*/ T136 w 482"/>
                <a:gd name="T138" fmla="+- 0 320 312"/>
                <a:gd name="T139" fmla="*/ 320 h 358"/>
                <a:gd name="T140" fmla="+- 0 10805 10429"/>
                <a:gd name="T141" fmla="*/ T140 w 482"/>
                <a:gd name="T142" fmla="+- 0 312 312"/>
                <a:gd name="T143" fmla="*/ 312 h 358"/>
                <a:gd name="T144" fmla="+- 0 10513 10429"/>
                <a:gd name="T145" fmla="*/ T144 w 482"/>
                <a:gd name="T146" fmla="+- 0 314 312"/>
                <a:gd name="T147" fmla="*/ 314 h 358"/>
                <a:gd name="T148" fmla="+- 0 10476 10429"/>
                <a:gd name="T149" fmla="*/ T148 w 482"/>
                <a:gd name="T150" fmla="+- 0 329 312"/>
                <a:gd name="T151" fmla="*/ 329 h 358"/>
                <a:gd name="T152" fmla="+- 0 10446 10429"/>
                <a:gd name="T153" fmla="*/ T152 w 482"/>
                <a:gd name="T154" fmla="+- 0 358 312"/>
                <a:gd name="T155" fmla="*/ 358 h 358"/>
                <a:gd name="T156" fmla="+- 0 10431 10429"/>
                <a:gd name="T157" fmla="*/ T156 w 482"/>
                <a:gd name="T158" fmla="+- 0 395 312"/>
                <a:gd name="T159" fmla="*/ 395 h 358"/>
                <a:gd name="T160" fmla="+- 0 10429 10429"/>
                <a:gd name="T161" fmla="*/ T160 w 482"/>
                <a:gd name="T162" fmla="+- 0 516 312"/>
                <a:gd name="T163" fmla="*/ 516 h 358"/>
                <a:gd name="T164" fmla="+- 0 10439 10429"/>
                <a:gd name="T165" fmla="*/ T164 w 482"/>
                <a:gd name="T166" fmla="+- 0 549 312"/>
                <a:gd name="T167" fmla="*/ 549 h 358"/>
                <a:gd name="T168" fmla="+- 0 10452 10429"/>
                <a:gd name="T169" fmla="*/ T168 w 482"/>
                <a:gd name="T170" fmla="+- 0 567 312"/>
                <a:gd name="T171" fmla="*/ 567 h 358"/>
                <a:gd name="T172" fmla="+- 0 10473 10429"/>
                <a:gd name="T173" fmla="*/ T172 w 482"/>
                <a:gd name="T174" fmla="+- 0 587 312"/>
                <a:gd name="T175" fmla="*/ 587 h 358"/>
                <a:gd name="T176" fmla="+- 0 10500 10429"/>
                <a:gd name="T177" fmla="*/ T176 w 482"/>
                <a:gd name="T178" fmla="+- 0 600 312"/>
                <a:gd name="T179" fmla="*/ 600 h 358"/>
                <a:gd name="T180" fmla="+- 0 10503 10429"/>
                <a:gd name="T181" fmla="*/ T180 w 482"/>
                <a:gd name="T182" fmla="+- 0 667 312"/>
                <a:gd name="T183" fmla="*/ 667 h 358"/>
                <a:gd name="T184" fmla="+- 0 10511 10429"/>
                <a:gd name="T185" fmla="*/ T184 w 482"/>
                <a:gd name="T186" fmla="+- 0 670 312"/>
                <a:gd name="T187" fmla="*/ 670 h 358"/>
                <a:gd name="T188" fmla="+- 0 10519 10429"/>
                <a:gd name="T189" fmla="*/ T188 w 482"/>
                <a:gd name="T190" fmla="+- 0 669 312"/>
                <a:gd name="T191" fmla="*/ 669 h 358"/>
                <a:gd name="T192" fmla="+- 0 10590 10429"/>
                <a:gd name="T193" fmla="*/ T192 w 482"/>
                <a:gd name="T194" fmla="+- 0 606 312"/>
                <a:gd name="T195" fmla="*/ 606 h 358"/>
                <a:gd name="T196" fmla="+- 0 10825 10429"/>
                <a:gd name="T197" fmla="*/ T196 w 482"/>
                <a:gd name="T198" fmla="+- 0 604 312"/>
                <a:gd name="T199" fmla="*/ 604 h 358"/>
                <a:gd name="T200" fmla="+- 0 10863 10429"/>
                <a:gd name="T201" fmla="*/ T200 w 482"/>
                <a:gd name="T202" fmla="+- 0 589 312"/>
                <a:gd name="T203" fmla="*/ 589 h 358"/>
                <a:gd name="T204" fmla="+- 0 10892 10429"/>
                <a:gd name="T205" fmla="*/ T204 w 482"/>
                <a:gd name="T206" fmla="+- 0 560 312"/>
                <a:gd name="T207" fmla="*/ 560 h 358"/>
                <a:gd name="T208" fmla="+- 0 10908 10429"/>
                <a:gd name="T209" fmla="*/ T208 w 482"/>
                <a:gd name="T210" fmla="+- 0 523 312"/>
                <a:gd name="T211" fmla="*/ 523 h 358"/>
                <a:gd name="T212" fmla="+- 0 10910 10429"/>
                <a:gd name="T213" fmla="*/ T212 w 482"/>
                <a:gd name="T214" fmla="+- 0 415 312"/>
                <a:gd name="T215" fmla="*/ 415 h 3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482" h="358">
                  <a:moveTo>
                    <a:pt x="181" y="130"/>
                  </a:moveTo>
                  <a:lnTo>
                    <a:pt x="170" y="120"/>
                  </a:lnTo>
                  <a:lnTo>
                    <a:pt x="144" y="120"/>
                  </a:lnTo>
                  <a:lnTo>
                    <a:pt x="133" y="130"/>
                  </a:lnTo>
                  <a:lnTo>
                    <a:pt x="133" y="143"/>
                  </a:lnTo>
                  <a:lnTo>
                    <a:pt x="133" y="156"/>
                  </a:lnTo>
                  <a:lnTo>
                    <a:pt x="144" y="167"/>
                  </a:lnTo>
                  <a:lnTo>
                    <a:pt x="170" y="167"/>
                  </a:lnTo>
                  <a:lnTo>
                    <a:pt x="181" y="156"/>
                  </a:lnTo>
                  <a:lnTo>
                    <a:pt x="181" y="130"/>
                  </a:lnTo>
                  <a:close/>
                  <a:moveTo>
                    <a:pt x="264" y="130"/>
                  </a:moveTo>
                  <a:lnTo>
                    <a:pt x="254" y="120"/>
                  </a:lnTo>
                  <a:lnTo>
                    <a:pt x="227" y="120"/>
                  </a:lnTo>
                  <a:lnTo>
                    <a:pt x="216" y="130"/>
                  </a:lnTo>
                  <a:lnTo>
                    <a:pt x="216" y="143"/>
                  </a:lnTo>
                  <a:lnTo>
                    <a:pt x="216" y="156"/>
                  </a:lnTo>
                  <a:lnTo>
                    <a:pt x="227" y="167"/>
                  </a:lnTo>
                  <a:lnTo>
                    <a:pt x="254" y="167"/>
                  </a:lnTo>
                  <a:lnTo>
                    <a:pt x="264" y="156"/>
                  </a:lnTo>
                  <a:lnTo>
                    <a:pt x="264" y="130"/>
                  </a:lnTo>
                  <a:close/>
                  <a:moveTo>
                    <a:pt x="348" y="130"/>
                  </a:moveTo>
                  <a:lnTo>
                    <a:pt x="337" y="120"/>
                  </a:lnTo>
                  <a:lnTo>
                    <a:pt x="310" y="120"/>
                  </a:lnTo>
                  <a:lnTo>
                    <a:pt x="300" y="130"/>
                  </a:lnTo>
                  <a:lnTo>
                    <a:pt x="300" y="143"/>
                  </a:lnTo>
                  <a:lnTo>
                    <a:pt x="300" y="156"/>
                  </a:lnTo>
                  <a:lnTo>
                    <a:pt x="310" y="167"/>
                  </a:lnTo>
                  <a:lnTo>
                    <a:pt x="337" y="167"/>
                  </a:lnTo>
                  <a:lnTo>
                    <a:pt x="348" y="156"/>
                  </a:lnTo>
                  <a:lnTo>
                    <a:pt x="348" y="130"/>
                  </a:lnTo>
                  <a:close/>
                  <a:moveTo>
                    <a:pt x="481" y="103"/>
                  </a:moveTo>
                  <a:lnTo>
                    <a:pt x="479" y="83"/>
                  </a:lnTo>
                  <a:lnTo>
                    <a:pt x="473" y="63"/>
                  </a:lnTo>
                  <a:lnTo>
                    <a:pt x="463" y="46"/>
                  </a:lnTo>
                  <a:lnTo>
                    <a:pt x="454" y="35"/>
                  </a:lnTo>
                  <a:lnTo>
                    <a:pt x="454" y="103"/>
                  </a:lnTo>
                  <a:lnTo>
                    <a:pt x="454" y="191"/>
                  </a:lnTo>
                  <a:lnTo>
                    <a:pt x="448" y="221"/>
                  </a:lnTo>
                  <a:lnTo>
                    <a:pt x="431" y="245"/>
                  </a:lnTo>
                  <a:lnTo>
                    <a:pt x="406" y="262"/>
                  </a:lnTo>
                  <a:lnTo>
                    <a:pt x="376" y="268"/>
                  </a:lnTo>
                  <a:lnTo>
                    <a:pt x="153" y="268"/>
                  </a:lnTo>
                  <a:lnTo>
                    <a:pt x="150" y="269"/>
                  </a:lnTo>
                  <a:lnTo>
                    <a:pt x="97" y="316"/>
                  </a:lnTo>
                  <a:lnTo>
                    <a:pt x="97" y="272"/>
                  </a:lnTo>
                  <a:lnTo>
                    <a:pt x="93" y="267"/>
                  </a:lnTo>
                  <a:lnTo>
                    <a:pt x="87" y="266"/>
                  </a:lnTo>
                  <a:lnTo>
                    <a:pt x="75" y="262"/>
                  </a:lnTo>
                  <a:lnTo>
                    <a:pt x="63" y="256"/>
                  </a:lnTo>
                  <a:lnTo>
                    <a:pt x="53" y="248"/>
                  </a:lnTo>
                  <a:lnTo>
                    <a:pt x="44" y="239"/>
                  </a:lnTo>
                  <a:lnTo>
                    <a:pt x="36" y="228"/>
                  </a:lnTo>
                  <a:lnTo>
                    <a:pt x="31" y="217"/>
                  </a:lnTo>
                  <a:lnTo>
                    <a:pt x="27" y="204"/>
                  </a:lnTo>
                  <a:lnTo>
                    <a:pt x="26" y="191"/>
                  </a:lnTo>
                  <a:lnTo>
                    <a:pt x="26" y="103"/>
                  </a:lnTo>
                  <a:lnTo>
                    <a:pt x="32" y="73"/>
                  </a:lnTo>
                  <a:lnTo>
                    <a:pt x="49" y="49"/>
                  </a:lnTo>
                  <a:lnTo>
                    <a:pt x="74" y="32"/>
                  </a:lnTo>
                  <a:lnTo>
                    <a:pt x="105" y="26"/>
                  </a:lnTo>
                  <a:lnTo>
                    <a:pt x="376" y="26"/>
                  </a:lnTo>
                  <a:lnTo>
                    <a:pt x="406" y="32"/>
                  </a:lnTo>
                  <a:lnTo>
                    <a:pt x="431" y="49"/>
                  </a:lnTo>
                  <a:lnTo>
                    <a:pt x="448" y="73"/>
                  </a:lnTo>
                  <a:lnTo>
                    <a:pt x="454" y="103"/>
                  </a:lnTo>
                  <a:lnTo>
                    <a:pt x="454" y="35"/>
                  </a:lnTo>
                  <a:lnTo>
                    <a:pt x="450" y="30"/>
                  </a:lnTo>
                  <a:lnTo>
                    <a:pt x="445" y="26"/>
                  </a:lnTo>
                  <a:lnTo>
                    <a:pt x="434" y="17"/>
                  </a:lnTo>
                  <a:lnTo>
                    <a:pt x="416" y="8"/>
                  </a:lnTo>
                  <a:lnTo>
                    <a:pt x="396" y="2"/>
                  </a:lnTo>
                  <a:lnTo>
                    <a:pt x="376" y="0"/>
                  </a:lnTo>
                  <a:lnTo>
                    <a:pt x="105" y="0"/>
                  </a:lnTo>
                  <a:lnTo>
                    <a:pt x="84" y="2"/>
                  </a:lnTo>
                  <a:lnTo>
                    <a:pt x="65" y="8"/>
                  </a:lnTo>
                  <a:lnTo>
                    <a:pt x="47" y="17"/>
                  </a:lnTo>
                  <a:lnTo>
                    <a:pt x="30" y="30"/>
                  </a:lnTo>
                  <a:lnTo>
                    <a:pt x="17" y="46"/>
                  </a:lnTo>
                  <a:lnTo>
                    <a:pt x="7" y="63"/>
                  </a:lnTo>
                  <a:lnTo>
                    <a:pt x="2" y="83"/>
                  </a:lnTo>
                  <a:lnTo>
                    <a:pt x="0" y="103"/>
                  </a:lnTo>
                  <a:lnTo>
                    <a:pt x="0" y="204"/>
                  </a:lnTo>
                  <a:lnTo>
                    <a:pt x="2" y="215"/>
                  </a:lnTo>
                  <a:lnTo>
                    <a:pt x="10" y="237"/>
                  </a:lnTo>
                  <a:lnTo>
                    <a:pt x="15" y="247"/>
                  </a:lnTo>
                  <a:lnTo>
                    <a:pt x="23" y="255"/>
                  </a:lnTo>
                  <a:lnTo>
                    <a:pt x="33" y="266"/>
                  </a:lnTo>
                  <a:lnTo>
                    <a:pt x="44" y="275"/>
                  </a:lnTo>
                  <a:lnTo>
                    <a:pt x="57" y="283"/>
                  </a:lnTo>
                  <a:lnTo>
                    <a:pt x="71" y="288"/>
                  </a:lnTo>
                  <a:lnTo>
                    <a:pt x="71" y="350"/>
                  </a:lnTo>
                  <a:lnTo>
                    <a:pt x="74" y="355"/>
                  </a:lnTo>
                  <a:lnTo>
                    <a:pt x="80" y="358"/>
                  </a:lnTo>
                  <a:lnTo>
                    <a:pt x="82" y="358"/>
                  </a:lnTo>
                  <a:lnTo>
                    <a:pt x="87" y="358"/>
                  </a:lnTo>
                  <a:lnTo>
                    <a:pt x="90" y="357"/>
                  </a:lnTo>
                  <a:lnTo>
                    <a:pt x="137" y="316"/>
                  </a:lnTo>
                  <a:lnTo>
                    <a:pt x="161" y="294"/>
                  </a:lnTo>
                  <a:lnTo>
                    <a:pt x="376" y="294"/>
                  </a:lnTo>
                  <a:lnTo>
                    <a:pt x="396" y="292"/>
                  </a:lnTo>
                  <a:lnTo>
                    <a:pt x="416" y="286"/>
                  </a:lnTo>
                  <a:lnTo>
                    <a:pt x="434" y="277"/>
                  </a:lnTo>
                  <a:lnTo>
                    <a:pt x="450" y="264"/>
                  </a:lnTo>
                  <a:lnTo>
                    <a:pt x="463" y="248"/>
                  </a:lnTo>
                  <a:lnTo>
                    <a:pt x="473" y="231"/>
                  </a:lnTo>
                  <a:lnTo>
                    <a:pt x="479" y="211"/>
                  </a:lnTo>
                  <a:lnTo>
                    <a:pt x="481" y="191"/>
                  </a:lnTo>
                  <a:lnTo>
                    <a:pt x="481" y="103"/>
                  </a:lnTo>
                  <a:close/>
                </a:path>
              </a:pathLst>
            </a:custGeom>
            <a:solidFill>
              <a:srgbClr val="EA4D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sp>
          <p:nvSpPr>
            <p:cNvPr id="23" name="AutoShape 18">
              <a:extLst>
                <a:ext uri="{FF2B5EF4-FFF2-40B4-BE49-F238E27FC236}">
                  <a16:creationId xmlns:a16="http://schemas.microsoft.com/office/drawing/2014/main" xmlns="" id="{5896C802-CD00-4F28-B5FA-3FDC5026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" y="573"/>
              <a:ext cx="914" cy="419"/>
            </a:xfrm>
            <a:custGeom>
              <a:avLst/>
              <a:gdLst>
                <a:gd name="T0" fmla="+- 0 10929 10216"/>
                <a:gd name="T1" fmla="*/ T0 w 914"/>
                <a:gd name="T2" fmla="+- 0 574 574"/>
                <a:gd name="T3" fmla="*/ 574 h 419"/>
                <a:gd name="T4" fmla="+- 0 10991 10216"/>
                <a:gd name="T5" fmla="*/ T4 w 914"/>
                <a:gd name="T6" fmla="+- 0 622 574"/>
                <a:gd name="T7" fmla="*/ 622 h 419"/>
                <a:gd name="T8" fmla="+- 0 11043 10216"/>
                <a:gd name="T9" fmla="*/ T8 w 914"/>
                <a:gd name="T10" fmla="+- 0 680 574"/>
                <a:gd name="T11" fmla="*/ 680 h 419"/>
                <a:gd name="T12" fmla="+- 0 11085 10216"/>
                <a:gd name="T13" fmla="*/ T12 w 914"/>
                <a:gd name="T14" fmla="+- 0 746 574"/>
                <a:gd name="T15" fmla="*/ 746 h 419"/>
                <a:gd name="T16" fmla="+- 0 11114 10216"/>
                <a:gd name="T17" fmla="*/ T16 w 914"/>
                <a:gd name="T18" fmla="+- 0 819 574"/>
                <a:gd name="T19" fmla="*/ 819 h 419"/>
                <a:gd name="T20" fmla="+- 0 11130 10216"/>
                <a:gd name="T21" fmla="*/ T20 w 914"/>
                <a:gd name="T22" fmla="+- 0 897 574"/>
                <a:gd name="T23" fmla="*/ 897 h 419"/>
                <a:gd name="T24" fmla="+- 0 10219 10216"/>
                <a:gd name="T25" fmla="*/ T24 w 914"/>
                <a:gd name="T26" fmla="+- 0 993 574"/>
                <a:gd name="T27" fmla="*/ 993 h 419"/>
                <a:gd name="T28" fmla="+- 0 10217 10216"/>
                <a:gd name="T29" fmla="*/ T28 w 914"/>
                <a:gd name="T30" fmla="+- 0 980 574"/>
                <a:gd name="T31" fmla="*/ 980 h 419"/>
                <a:gd name="T32" fmla="+- 0 10217 10216"/>
                <a:gd name="T33" fmla="*/ T32 w 914"/>
                <a:gd name="T34" fmla="+- 0 968 574"/>
                <a:gd name="T35" fmla="*/ 968 h 419"/>
                <a:gd name="T36" fmla="+- 0 10216 10216"/>
                <a:gd name="T37" fmla="*/ T36 w 914"/>
                <a:gd name="T38" fmla="+- 0 955 574"/>
                <a:gd name="T39" fmla="*/ 955 h 419"/>
                <a:gd name="T40" fmla="+- 0 10216 10216"/>
                <a:gd name="T41" fmla="*/ T40 w 914"/>
                <a:gd name="T42" fmla="+- 0 942 574"/>
                <a:gd name="T43" fmla="*/ 942 h 419"/>
                <a:gd name="T44" fmla="+- 0 10223 10216"/>
                <a:gd name="T45" fmla="*/ T44 w 914"/>
                <a:gd name="T46" fmla="+- 0 863 574"/>
                <a:gd name="T47" fmla="*/ 863 h 419"/>
                <a:gd name="T48" fmla="+- 0 10244 10216"/>
                <a:gd name="T49" fmla="*/ T48 w 914"/>
                <a:gd name="T50" fmla="+- 0 788 574"/>
                <a:gd name="T51" fmla="*/ 788 h 419"/>
                <a:gd name="T52" fmla="+- 0 10278 10216"/>
                <a:gd name="T53" fmla="*/ T52 w 914"/>
                <a:gd name="T54" fmla="+- 0 719 574"/>
                <a:gd name="T55" fmla="*/ 719 h 419"/>
                <a:gd name="T56" fmla="+- 0 10322 10216"/>
                <a:gd name="T57" fmla="*/ T56 w 914"/>
                <a:gd name="T58" fmla="+- 0 658 574"/>
                <a:gd name="T59" fmla="*/ 658 h 419"/>
                <a:gd name="T60" fmla="+- 0 10377 10216"/>
                <a:gd name="T61" fmla="*/ T60 w 914"/>
                <a:gd name="T62" fmla="+- 0 604 574"/>
                <a:gd name="T63" fmla="*/ 604 h 4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14" h="419">
                  <a:moveTo>
                    <a:pt x="713" y="0"/>
                  </a:moveTo>
                  <a:lnTo>
                    <a:pt x="775" y="48"/>
                  </a:lnTo>
                  <a:lnTo>
                    <a:pt x="827" y="106"/>
                  </a:lnTo>
                  <a:lnTo>
                    <a:pt x="869" y="172"/>
                  </a:lnTo>
                  <a:lnTo>
                    <a:pt x="898" y="245"/>
                  </a:lnTo>
                  <a:lnTo>
                    <a:pt x="914" y="323"/>
                  </a:lnTo>
                  <a:moveTo>
                    <a:pt x="3" y="419"/>
                  </a:moveTo>
                  <a:lnTo>
                    <a:pt x="1" y="406"/>
                  </a:lnTo>
                  <a:lnTo>
                    <a:pt x="1" y="394"/>
                  </a:lnTo>
                  <a:lnTo>
                    <a:pt x="0" y="381"/>
                  </a:lnTo>
                  <a:lnTo>
                    <a:pt x="0" y="368"/>
                  </a:lnTo>
                  <a:lnTo>
                    <a:pt x="7" y="289"/>
                  </a:lnTo>
                  <a:lnTo>
                    <a:pt x="28" y="214"/>
                  </a:lnTo>
                  <a:lnTo>
                    <a:pt x="62" y="145"/>
                  </a:lnTo>
                  <a:lnTo>
                    <a:pt x="106" y="84"/>
                  </a:lnTo>
                  <a:lnTo>
                    <a:pt x="161" y="30"/>
                  </a:lnTo>
                </a:path>
              </a:pathLst>
            </a:custGeom>
            <a:noFill/>
            <a:ln w="25286">
              <a:solidFill>
                <a:srgbClr val="4057E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9235" name="Picture 19">
              <a:extLst>
                <a:ext uri="{FF2B5EF4-FFF2-40B4-BE49-F238E27FC236}">
                  <a16:creationId xmlns:a16="http://schemas.microsoft.com/office/drawing/2014/main" xmlns="" id="{92086E5C-36A3-4270-9BB2-D49D1507C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3" y="1239"/>
              <a:ext cx="127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xmlns="" id="{162BB49F-1599-4163-A13D-38FD29244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2" y="334"/>
              <a:ext cx="983" cy="983"/>
            </a:xfrm>
            <a:custGeom>
              <a:avLst/>
              <a:gdLst>
                <a:gd name="T0" fmla="+- 0 10005 9023"/>
                <a:gd name="T1" fmla="*/ T0 w 983"/>
                <a:gd name="T2" fmla="+- 0 509 334"/>
                <a:gd name="T3" fmla="*/ 509 h 983"/>
                <a:gd name="T4" fmla="+- 0 9935 9023"/>
                <a:gd name="T5" fmla="*/ T4 w 983"/>
                <a:gd name="T6" fmla="+- 0 405 334"/>
                <a:gd name="T7" fmla="*/ 405 h 983"/>
                <a:gd name="T8" fmla="+- 0 9931 9023"/>
                <a:gd name="T9" fmla="*/ T8 w 983"/>
                <a:gd name="T10" fmla="+- 0 402 334"/>
                <a:gd name="T11" fmla="*/ 402 h 983"/>
                <a:gd name="T12" fmla="+- 0 9831 9023"/>
                <a:gd name="T13" fmla="*/ T12 w 983"/>
                <a:gd name="T14" fmla="+- 0 334 334"/>
                <a:gd name="T15" fmla="*/ 334 h 983"/>
                <a:gd name="T16" fmla="+- 0 9330 9023"/>
                <a:gd name="T17" fmla="*/ T16 w 983"/>
                <a:gd name="T18" fmla="+- 0 835 334"/>
                <a:gd name="T19" fmla="*/ 835 h 983"/>
                <a:gd name="T20" fmla="+- 0 9318 9023"/>
                <a:gd name="T21" fmla="*/ T20 w 983"/>
                <a:gd name="T22" fmla="+- 0 849 334"/>
                <a:gd name="T23" fmla="*/ 849 h 983"/>
                <a:gd name="T24" fmla="+- 0 9308 9023"/>
                <a:gd name="T25" fmla="*/ T24 w 983"/>
                <a:gd name="T26" fmla="+- 0 865 334"/>
                <a:gd name="T27" fmla="*/ 865 h 983"/>
                <a:gd name="T28" fmla="+- 0 9301 9023"/>
                <a:gd name="T29" fmla="*/ T28 w 983"/>
                <a:gd name="T30" fmla="+- 0 882 334"/>
                <a:gd name="T31" fmla="*/ 882 h 983"/>
                <a:gd name="T32" fmla="+- 0 9290 9023"/>
                <a:gd name="T33" fmla="*/ T32 w 983"/>
                <a:gd name="T34" fmla="+- 0 924 334"/>
                <a:gd name="T35" fmla="*/ 924 h 983"/>
                <a:gd name="T36" fmla="+- 0 9280 9023"/>
                <a:gd name="T37" fmla="*/ T36 w 983"/>
                <a:gd name="T38" fmla="+- 0 947 334"/>
                <a:gd name="T39" fmla="*/ 947 h 983"/>
                <a:gd name="T40" fmla="+- 0 9267 9023"/>
                <a:gd name="T41" fmla="*/ T40 w 983"/>
                <a:gd name="T42" fmla="+- 0 968 334"/>
                <a:gd name="T43" fmla="*/ 968 h 983"/>
                <a:gd name="T44" fmla="+- 0 9252 9023"/>
                <a:gd name="T45" fmla="*/ T44 w 983"/>
                <a:gd name="T46" fmla="+- 0 988 334"/>
                <a:gd name="T47" fmla="*/ 988 h 983"/>
                <a:gd name="T48" fmla="+- 0 9023 9023"/>
                <a:gd name="T49" fmla="*/ T48 w 983"/>
                <a:gd name="T50" fmla="+- 0 1240 334"/>
                <a:gd name="T51" fmla="*/ 1240 h 983"/>
                <a:gd name="T52" fmla="+- 0 9058 9023"/>
                <a:gd name="T53" fmla="*/ T52 w 983"/>
                <a:gd name="T54" fmla="+- 0 1275 334"/>
                <a:gd name="T55" fmla="*/ 1275 h 983"/>
                <a:gd name="T56" fmla="+- 0 9100 9023"/>
                <a:gd name="T57" fmla="*/ T56 w 983"/>
                <a:gd name="T58" fmla="+- 0 1317 334"/>
                <a:gd name="T59" fmla="*/ 1317 h 983"/>
                <a:gd name="T60" fmla="+- 0 9352 9023"/>
                <a:gd name="T61" fmla="*/ T60 w 983"/>
                <a:gd name="T62" fmla="+- 0 1088 334"/>
                <a:gd name="T63" fmla="*/ 1088 h 983"/>
                <a:gd name="T64" fmla="+- 0 9372 9023"/>
                <a:gd name="T65" fmla="*/ T64 w 983"/>
                <a:gd name="T66" fmla="+- 0 1072 334"/>
                <a:gd name="T67" fmla="*/ 1072 h 983"/>
                <a:gd name="T68" fmla="+- 0 9393 9023"/>
                <a:gd name="T69" fmla="*/ T68 w 983"/>
                <a:gd name="T70" fmla="+- 0 1060 334"/>
                <a:gd name="T71" fmla="*/ 1060 h 983"/>
                <a:gd name="T72" fmla="+- 0 9416 9023"/>
                <a:gd name="T73" fmla="*/ T72 w 983"/>
                <a:gd name="T74" fmla="+- 0 1050 334"/>
                <a:gd name="T75" fmla="*/ 1050 h 983"/>
                <a:gd name="T76" fmla="+- 0 9457 9023"/>
                <a:gd name="T77" fmla="*/ T76 w 983"/>
                <a:gd name="T78" fmla="+- 0 1039 334"/>
                <a:gd name="T79" fmla="*/ 1039 h 983"/>
                <a:gd name="T80" fmla="+- 0 9474 9023"/>
                <a:gd name="T81" fmla="*/ T80 w 983"/>
                <a:gd name="T82" fmla="+- 0 1032 334"/>
                <a:gd name="T83" fmla="*/ 1032 h 983"/>
                <a:gd name="T84" fmla="+- 0 9490 9023"/>
                <a:gd name="T85" fmla="*/ T84 w 983"/>
                <a:gd name="T86" fmla="+- 0 1022 334"/>
                <a:gd name="T87" fmla="*/ 1022 h 983"/>
                <a:gd name="T88" fmla="+- 0 9505 9023"/>
                <a:gd name="T89" fmla="*/ T88 w 983"/>
                <a:gd name="T90" fmla="+- 0 1009 334"/>
                <a:gd name="T91" fmla="*/ 1009 h 983"/>
                <a:gd name="T92" fmla="+- 0 10005 9023"/>
                <a:gd name="T93" fmla="*/ T92 w 983"/>
                <a:gd name="T94" fmla="+- 0 509 334"/>
                <a:gd name="T95" fmla="*/ 509 h 9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</a:cxnLst>
              <a:rect l="0" t="0" r="r" b="b"/>
              <a:pathLst>
                <a:path w="983" h="983">
                  <a:moveTo>
                    <a:pt x="982" y="175"/>
                  </a:moveTo>
                  <a:lnTo>
                    <a:pt x="912" y="71"/>
                  </a:lnTo>
                  <a:lnTo>
                    <a:pt x="908" y="68"/>
                  </a:lnTo>
                  <a:lnTo>
                    <a:pt x="808" y="0"/>
                  </a:lnTo>
                  <a:lnTo>
                    <a:pt x="307" y="501"/>
                  </a:lnTo>
                  <a:lnTo>
                    <a:pt x="295" y="515"/>
                  </a:lnTo>
                  <a:lnTo>
                    <a:pt x="285" y="531"/>
                  </a:lnTo>
                  <a:lnTo>
                    <a:pt x="278" y="548"/>
                  </a:lnTo>
                  <a:lnTo>
                    <a:pt x="267" y="590"/>
                  </a:lnTo>
                  <a:lnTo>
                    <a:pt x="257" y="613"/>
                  </a:lnTo>
                  <a:lnTo>
                    <a:pt x="244" y="634"/>
                  </a:lnTo>
                  <a:lnTo>
                    <a:pt x="229" y="654"/>
                  </a:lnTo>
                  <a:lnTo>
                    <a:pt x="0" y="906"/>
                  </a:lnTo>
                  <a:lnTo>
                    <a:pt x="35" y="941"/>
                  </a:lnTo>
                  <a:lnTo>
                    <a:pt x="77" y="983"/>
                  </a:lnTo>
                  <a:lnTo>
                    <a:pt x="329" y="754"/>
                  </a:lnTo>
                  <a:lnTo>
                    <a:pt x="349" y="738"/>
                  </a:lnTo>
                  <a:lnTo>
                    <a:pt x="370" y="726"/>
                  </a:lnTo>
                  <a:lnTo>
                    <a:pt x="393" y="716"/>
                  </a:lnTo>
                  <a:lnTo>
                    <a:pt x="434" y="705"/>
                  </a:lnTo>
                  <a:lnTo>
                    <a:pt x="451" y="698"/>
                  </a:lnTo>
                  <a:lnTo>
                    <a:pt x="467" y="688"/>
                  </a:lnTo>
                  <a:lnTo>
                    <a:pt x="482" y="675"/>
                  </a:lnTo>
                  <a:lnTo>
                    <a:pt x="982" y="17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L"/>
            </a:p>
          </p:txBody>
        </p:sp>
        <p:pic>
          <p:nvPicPr>
            <p:cNvPr id="9237" name="Picture 21">
              <a:extLst>
                <a:ext uri="{FF2B5EF4-FFF2-40B4-BE49-F238E27FC236}">
                  <a16:creationId xmlns:a16="http://schemas.microsoft.com/office/drawing/2014/main" xmlns="" id="{874212C8-B4DF-4973-A784-A812034C71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9" y="288"/>
              <a:ext cx="562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01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993161" y="779079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>
                <a:solidFill>
                  <a:schemeClr val="tx1"/>
                </a:solidFill>
              </a:rPr>
              <a:t>VIGILANCIA EPIDEMIOLÓGICA Y MEDIDAS SANITARIAS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1001066" y="1754572"/>
            <a:ext cx="6585001" cy="2609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924943" y="-310585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Google Shape;929;p2">
            <a:extLst>
              <a:ext uri="{FF2B5EF4-FFF2-40B4-BE49-F238E27FC236}">
                <a16:creationId xmlns:a16="http://schemas.microsoft.com/office/drawing/2014/main" xmlns="" id="{1F9C2FC6-8B3F-493A-B420-031480B9F1C9}"/>
              </a:ext>
            </a:extLst>
          </p:cNvPr>
          <p:cNvSpPr txBox="1">
            <a:spLocks/>
          </p:cNvSpPr>
          <p:nvPr/>
        </p:nvSpPr>
        <p:spPr>
          <a:xfrm>
            <a:off x="1064058" y="1978004"/>
            <a:ext cx="6459016" cy="18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Medium"/>
              <a:buNone/>
              <a:defRPr sz="1200" b="0" i="0" u="none" strike="noStrike" cap="none">
                <a:solidFill>
                  <a:srgbClr val="174A80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r>
              <a:rPr lang="es-ES" sz="2000" dirty="0">
                <a:solidFill>
                  <a:srgbClr val="0066FF"/>
                </a:solidFill>
                <a:latin typeface="+mj-lt"/>
              </a:rPr>
              <a:t>A continuación, se presentan las indicaciones de prevención y seguridad sanitaria, vigilancia epidemiológica y medidas</a:t>
            </a:r>
            <a:endParaRPr lang="es-CL" sz="2000" dirty="0">
              <a:solidFill>
                <a:srgbClr val="0066FF"/>
              </a:solidFill>
              <a:latin typeface="+mj-lt"/>
            </a:endParaRPr>
          </a:p>
          <a:p>
            <a:r>
              <a:rPr lang="es-ES" sz="2000" dirty="0">
                <a:solidFill>
                  <a:srgbClr val="0066FF"/>
                </a:solidFill>
                <a:latin typeface="+mj-lt"/>
              </a:rPr>
              <a:t>sanitarias que se deben tomar frente a la aparición </a:t>
            </a:r>
            <a:r>
              <a:rPr lang="es-ES" sz="2000" dirty="0">
                <a:solidFill>
                  <a:srgbClr val="0066FF"/>
                </a:solidFill>
              </a:rPr>
              <a:t>de </a:t>
            </a:r>
            <a:r>
              <a:rPr lang="es-ES" sz="2400" dirty="0">
                <a:solidFill>
                  <a:srgbClr val="0066FF"/>
                </a:solidFill>
              </a:rPr>
              <a:t>covid-19 en contextos educacionales</a:t>
            </a:r>
            <a:r>
              <a:rPr lang="es-ES" sz="2000" dirty="0">
                <a:solidFill>
                  <a:srgbClr val="0066FF"/>
                </a:solidFill>
              </a:rPr>
              <a:t>. </a:t>
            </a:r>
            <a:endParaRPr lang="es-MX" sz="2000" dirty="0">
              <a:solidFill>
                <a:srgbClr val="0066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2417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"/>
          <p:cNvSpPr txBox="1">
            <a:spLocks noGrp="1"/>
          </p:cNvSpPr>
          <p:nvPr>
            <p:ph type="title"/>
          </p:nvPr>
        </p:nvSpPr>
        <p:spPr>
          <a:xfrm>
            <a:off x="1557933" y="753377"/>
            <a:ext cx="500127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b="1" dirty="0">
                <a:solidFill>
                  <a:schemeClr val="tx1"/>
                </a:solidFill>
              </a:rPr>
              <a:t>DEFINICIÓN DE CASOS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936" name="Google Shape;936;p3"/>
          <p:cNvSpPr txBox="1">
            <a:spLocks noGrp="1"/>
          </p:cNvSpPr>
          <p:nvPr>
            <p:ph type="subTitle" idx="1"/>
          </p:nvPr>
        </p:nvSpPr>
        <p:spPr>
          <a:xfrm>
            <a:off x="937108" y="1694502"/>
            <a:ext cx="5917222" cy="1512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s-MX" sz="2000" dirty="0"/>
          </a:p>
          <a:p>
            <a:pPr marL="311150" lvl="0" indent="-171450" algn="just">
              <a:buSzPts val="1400"/>
              <a:buFont typeface="Wingdings" panose="05000000000000000000" pitchFamily="2" charset="2"/>
              <a:buChar char="Ø"/>
            </a:pPr>
            <a:endParaRPr lang="es-ES" sz="1400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b="1" dirty="0">
              <a:solidFill>
                <a:srgbClr val="0066FF"/>
              </a:solidFill>
              <a:latin typeface="+mj-lt"/>
            </a:endParaRPr>
          </a:p>
          <a:p>
            <a:pPr marL="139700" lvl="0" indent="0" algn="just">
              <a:buSzPts val="1400"/>
            </a:pPr>
            <a:endParaRPr lang="es-ES" sz="1400" b="1" dirty="0">
              <a:solidFill>
                <a:srgbClr val="0066FF"/>
              </a:solidFill>
              <a:latin typeface="+mn-lt"/>
            </a:endParaRPr>
          </a:p>
          <a:p>
            <a:pPr marL="139700" lvl="0" indent="0" algn="just">
              <a:buSzPts val="1400"/>
            </a:pPr>
            <a:endParaRPr sz="1400" b="1" dirty="0">
              <a:solidFill>
                <a:srgbClr val="0066FF"/>
              </a:solidFill>
              <a:latin typeface="+mn-lt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xmlns="" id="{916345ED-F65A-40C0-86DA-FD6EE1CFFD8E}"/>
              </a:ext>
            </a:extLst>
          </p:cNvPr>
          <p:cNvGrpSpPr>
            <a:grpSpLocks/>
          </p:cNvGrpSpPr>
          <p:nvPr/>
        </p:nvGrpSpPr>
        <p:grpSpPr bwMode="auto">
          <a:xfrm>
            <a:off x="1249051" y="-3165929"/>
            <a:ext cx="2006510" cy="4579192"/>
            <a:chOff x="-2401" y="3179"/>
            <a:chExt cx="5726" cy="12159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xmlns="" id="{EC495DF6-5E4E-4081-976C-056C6737F0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" y="3179"/>
              <a:ext cx="1040" cy="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xmlns="" id="{07F135DC-1E9D-43EC-8B86-C2D628DA5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01" y="13286"/>
              <a:ext cx="2134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reeform 5">
            <a:extLst>
              <a:ext uri="{FF2B5EF4-FFF2-40B4-BE49-F238E27FC236}">
                <a16:creationId xmlns:a16="http://schemas.microsoft.com/office/drawing/2014/main" xmlns="" id="{87F51757-4D93-4613-BDC4-0DE0F68E3175}"/>
              </a:ext>
            </a:extLst>
          </p:cNvPr>
          <p:cNvSpPr>
            <a:spLocks/>
          </p:cNvSpPr>
          <p:nvPr/>
        </p:nvSpPr>
        <p:spPr bwMode="auto">
          <a:xfrm>
            <a:off x="834105" y="3320733"/>
            <a:ext cx="192087" cy="282575"/>
          </a:xfrm>
          <a:custGeom>
            <a:avLst/>
            <a:gdLst>
              <a:gd name="T0" fmla="+- 0 9098 9018"/>
              <a:gd name="T1" fmla="*/ T0 w 302"/>
              <a:gd name="T2" fmla="+- 0 273 273"/>
              <a:gd name="T3" fmla="*/ 273 h 446"/>
              <a:gd name="T4" fmla="+- 0 9068 9018"/>
              <a:gd name="T5" fmla="*/ T4 w 302"/>
              <a:gd name="T6" fmla="+- 0 278 273"/>
              <a:gd name="T7" fmla="*/ 278 h 446"/>
              <a:gd name="T8" fmla="+- 0 9042 9018"/>
              <a:gd name="T9" fmla="*/ T8 w 302"/>
              <a:gd name="T10" fmla="+- 0 296 273"/>
              <a:gd name="T11" fmla="*/ 296 h 446"/>
              <a:gd name="T12" fmla="+- 0 9024 9018"/>
              <a:gd name="T13" fmla="*/ T12 w 302"/>
              <a:gd name="T14" fmla="+- 0 322 273"/>
              <a:gd name="T15" fmla="*/ 322 h 446"/>
              <a:gd name="T16" fmla="+- 0 9018 9018"/>
              <a:gd name="T17" fmla="*/ T16 w 302"/>
              <a:gd name="T18" fmla="+- 0 352 273"/>
              <a:gd name="T19" fmla="*/ 352 h 446"/>
              <a:gd name="T20" fmla="+- 0 9024 9018"/>
              <a:gd name="T21" fmla="*/ T20 w 302"/>
              <a:gd name="T22" fmla="+- 0 382 273"/>
              <a:gd name="T23" fmla="*/ 382 h 446"/>
              <a:gd name="T24" fmla="+- 0 9042 9018"/>
              <a:gd name="T25" fmla="*/ T24 w 302"/>
              <a:gd name="T26" fmla="+- 0 408 273"/>
              <a:gd name="T27" fmla="*/ 408 h 446"/>
              <a:gd name="T28" fmla="+- 0 9129 9018"/>
              <a:gd name="T29" fmla="*/ T28 w 302"/>
              <a:gd name="T30" fmla="+- 0 495 273"/>
              <a:gd name="T31" fmla="*/ 495 h 446"/>
              <a:gd name="T32" fmla="+- 0 9042 9018"/>
              <a:gd name="T33" fmla="*/ T32 w 302"/>
              <a:gd name="T34" fmla="+- 0 583 273"/>
              <a:gd name="T35" fmla="*/ 583 h 446"/>
              <a:gd name="T36" fmla="+- 0 9024 9018"/>
              <a:gd name="T37" fmla="*/ T36 w 302"/>
              <a:gd name="T38" fmla="+- 0 609 273"/>
              <a:gd name="T39" fmla="*/ 609 h 446"/>
              <a:gd name="T40" fmla="+- 0 9018 9018"/>
              <a:gd name="T41" fmla="*/ T40 w 302"/>
              <a:gd name="T42" fmla="+- 0 639 273"/>
              <a:gd name="T43" fmla="*/ 639 h 446"/>
              <a:gd name="T44" fmla="+- 0 9024 9018"/>
              <a:gd name="T45" fmla="*/ T44 w 302"/>
              <a:gd name="T46" fmla="+- 0 669 273"/>
              <a:gd name="T47" fmla="*/ 669 h 446"/>
              <a:gd name="T48" fmla="+- 0 9042 9018"/>
              <a:gd name="T49" fmla="*/ T48 w 302"/>
              <a:gd name="T50" fmla="+- 0 695 273"/>
              <a:gd name="T51" fmla="*/ 695 h 446"/>
              <a:gd name="T52" fmla="+- 0 9068 9018"/>
              <a:gd name="T53" fmla="*/ T52 w 302"/>
              <a:gd name="T54" fmla="+- 0 712 273"/>
              <a:gd name="T55" fmla="*/ 712 h 446"/>
              <a:gd name="T56" fmla="+- 0 9098 9018"/>
              <a:gd name="T57" fmla="*/ T56 w 302"/>
              <a:gd name="T58" fmla="+- 0 718 273"/>
              <a:gd name="T59" fmla="*/ 718 h 446"/>
              <a:gd name="T60" fmla="+- 0 9128 9018"/>
              <a:gd name="T61" fmla="*/ T60 w 302"/>
              <a:gd name="T62" fmla="+- 0 712 273"/>
              <a:gd name="T63" fmla="*/ 712 h 446"/>
              <a:gd name="T64" fmla="+- 0 9302 9018"/>
              <a:gd name="T65" fmla="*/ T64 w 302"/>
              <a:gd name="T66" fmla="+- 0 547 273"/>
              <a:gd name="T67" fmla="*/ 547 h 446"/>
              <a:gd name="T68" fmla="+- 0 9320 9018"/>
              <a:gd name="T69" fmla="*/ T68 w 302"/>
              <a:gd name="T70" fmla="+- 0 488 273"/>
              <a:gd name="T71" fmla="*/ 488 h 446"/>
              <a:gd name="T72" fmla="+- 0 9314 9018"/>
              <a:gd name="T73" fmla="*/ T72 w 302"/>
              <a:gd name="T74" fmla="+- 0 464 273"/>
              <a:gd name="T75" fmla="*/ 464 h 446"/>
              <a:gd name="T76" fmla="+- 0 9300 9018"/>
              <a:gd name="T77" fmla="*/ T76 w 302"/>
              <a:gd name="T78" fmla="+- 0 442 273"/>
              <a:gd name="T79" fmla="*/ 442 h 446"/>
              <a:gd name="T80" fmla="+- 0 9154 9018"/>
              <a:gd name="T81" fmla="*/ T80 w 302"/>
              <a:gd name="T82" fmla="+- 0 296 273"/>
              <a:gd name="T83" fmla="*/ 296 h 446"/>
              <a:gd name="T84" fmla="+- 0 9128 9018"/>
              <a:gd name="T85" fmla="*/ T84 w 302"/>
              <a:gd name="T86" fmla="+- 0 278 273"/>
              <a:gd name="T87" fmla="*/ 278 h 446"/>
              <a:gd name="T88" fmla="+- 0 9098 9018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80" y="0"/>
                </a:moveTo>
                <a:lnTo>
                  <a:pt x="50" y="5"/>
                </a:lnTo>
                <a:lnTo>
                  <a:pt x="24" y="23"/>
                </a:lnTo>
                <a:lnTo>
                  <a:pt x="6" y="49"/>
                </a:lnTo>
                <a:lnTo>
                  <a:pt x="0" y="79"/>
                </a:lnTo>
                <a:lnTo>
                  <a:pt x="6" y="109"/>
                </a:lnTo>
                <a:lnTo>
                  <a:pt x="24" y="135"/>
                </a:lnTo>
                <a:lnTo>
                  <a:pt x="111" y="222"/>
                </a:lnTo>
                <a:lnTo>
                  <a:pt x="24" y="310"/>
                </a:lnTo>
                <a:lnTo>
                  <a:pt x="6" y="336"/>
                </a:lnTo>
                <a:lnTo>
                  <a:pt x="0" y="366"/>
                </a:lnTo>
                <a:lnTo>
                  <a:pt x="6" y="396"/>
                </a:lnTo>
                <a:lnTo>
                  <a:pt x="24" y="422"/>
                </a:lnTo>
                <a:lnTo>
                  <a:pt x="50" y="439"/>
                </a:lnTo>
                <a:lnTo>
                  <a:pt x="80" y="445"/>
                </a:lnTo>
                <a:lnTo>
                  <a:pt x="110" y="439"/>
                </a:lnTo>
                <a:lnTo>
                  <a:pt x="284" y="274"/>
                </a:lnTo>
                <a:lnTo>
                  <a:pt x="302" y="215"/>
                </a:lnTo>
                <a:lnTo>
                  <a:pt x="296" y="191"/>
                </a:lnTo>
                <a:lnTo>
                  <a:pt x="282" y="169"/>
                </a:lnTo>
                <a:lnTo>
                  <a:pt x="136" y="23"/>
                </a:lnTo>
                <a:lnTo>
                  <a:pt x="110" y="5"/>
                </a:lnTo>
                <a:lnTo>
                  <a:pt x="80" y="0"/>
                </a:lnTo>
                <a:close/>
              </a:path>
            </a:pathLst>
          </a:custGeom>
          <a:solidFill>
            <a:srgbClr val="EB5C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="" id="{7FD9E44B-3698-4097-8862-61FCB1B34650}"/>
              </a:ext>
            </a:extLst>
          </p:cNvPr>
          <p:cNvSpPr>
            <a:spLocks/>
          </p:cNvSpPr>
          <p:nvPr/>
        </p:nvSpPr>
        <p:spPr bwMode="auto">
          <a:xfrm>
            <a:off x="834106" y="2078960"/>
            <a:ext cx="192087" cy="282575"/>
          </a:xfrm>
          <a:custGeom>
            <a:avLst/>
            <a:gdLst>
              <a:gd name="T0" fmla="+- 0 10421 10342"/>
              <a:gd name="T1" fmla="*/ T0 w 302"/>
              <a:gd name="T2" fmla="+- 0 273 273"/>
              <a:gd name="T3" fmla="*/ 273 h 446"/>
              <a:gd name="T4" fmla="+- 0 10391 10342"/>
              <a:gd name="T5" fmla="*/ T4 w 302"/>
              <a:gd name="T6" fmla="+- 0 278 273"/>
              <a:gd name="T7" fmla="*/ 278 h 446"/>
              <a:gd name="T8" fmla="+- 0 10365 10342"/>
              <a:gd name="T9" fmla="*/ T8 w 302"/>
              <a:gd name="T10" fmla="+- 0 296 273"/>
              <a:gd name="T11" fmla="*/ 296 h 446"/>
              <a:gd name="T12" fmla="+- 0 10347 10342"/>
              <a:gd name="T13" fmla="*/ T12 w 302"/>
              <a:gd name="T14" fmla="+- 0 322 273"/>
              <a:gd name="T15" fmla="*/ 322 h 446"/>
              <a:gd name="T16" fmla="+- 0 10342 10342"/>
              <a:gd name="T17" fmla="*/ T16 w 302"/>
              <a:gd name="T18" fmla="+- 0 352 273"/>
              <a:gd name="T19" fmla="*/ 352 h 446"/>
              <a:gd name="T20" fmla="+- 0 10347 10342"/>
              <a:gd name="T21" fmla="*/ T20 w 302"/>
              <a:gd name="T22" fmla="+- 0 382 273"/>
              <a:gd name="T23" fmla="*/ 382 h 446"/>
              <a:gd name="T24" fmla="+- 0 10365 10342"/>
              <a:gd name="T25" fmla="*/ T24 w 302"/>
              <a:gd name="T26" fmla="+- 0 408 273"/>
              <a:gd name="T27" fmla="*/ 408 h 446"/>
              <a:gd name="T28" fmla="+- 0 10452 10342"/>
              <a:gd name="T29" fmla="*/ T28 w 302"/>
              <a:gd name="T30" fmla="+- 0 495 273"/>
              <a:gd name="T31" fmla="*/ 495 h 446"/>
              <a:gd name="T32" fmla="+- 0 10365 10342"/>
              <a:gd name="T33" fmla="*/ T32 w 302"/>
              <a:gd name="T34" fmla="+- 0 583 273"/>
              <a:gd name="T35" fmla="*/ 583 h 446"/>
              <a:gd name="T36" fmla="+- 0 10347 10342"/>
              <a:gd name="T37" fmla="*/ T36 w 302"/>
              <a:gd name="T38" fmla="+- 0 609 273"/>
              <a:gd name="T39" fmla="*/ 609 h 446"/>
              <a:gd name="T40" fmla="+- 0 10342 10342"/>
              <a:gd name="T41" fmla="*/ T40 w 302"/>
              <a:gd name="T42" fmla="+- 0 639 273"/>
              <a:gd name="T43" fmla="*/ 639 h 446"/>
              <a:gd name="T44" fmla="+- 0 10347 10342"/>
              <a:gd name="T45" fmla="*/ T44 w 302"/>
              <a:gd name="T46" fmla="+- 0 669 273"/>
              <a:gd name="T47" fmla="*/ 669 h 446"/>
              <a:gd name="T48" fmla="+- 0 10365 10342"/>
              <a:gd name="T49" fmla="*/ T48 w 302"/>
              <a:gd name="T50" fmla="+- 0 695 273"/>
              <a:gd name="T51" fmla="*/ 695 h 446"/>
              <a:gd name="T52" fmla="+- 0 10391 10342"/>
              <a:gd name="T53" fmla="*/ T52 w 302"/>
              <a:gd name="T54" fmla="+- 0 712 273"/>
              <a:gd name="T55" fmla="*/ 712 h 446"/>
              <a:gd name="T56" fmla="+- 0 10421 10342"/>
              <a:gd name="T57" fmla="*/ T56 w 302"/>
              <a:gd name="T58" fmla="+- 0 718 273"/>
              <a:gd name="T59" fmla="*/ 718 h 446"/>
              <a:gd name="T60" fmla="+- 0 10451 10342"/>
              <a:gd name="T61" fmla="*/ T60 w 302"/>
              <a:gd name="T62" fmla="+- 0 712 273"/>
              <a:gd name="T63" fmla="*/ 712 h 446"/>
              <a:gd name="T64" fmla="+- 0 10625 10342"/>
              <a:gd name="T65" fmla="*/ T64 w 302"/>
              <a:gd name="T66" fmla="+- 0 547 273"/>
              <a:gd name="T67" fmla="*/ 547 h 446"/>
              <a:gd name="T68" fmla="+- 0 10644 10342"/>
              <a:gd name="T69" fmla="*/ T68 w 302"/>
              <a:gd name="T70" fmla="+- 0 488 273"/>
              <a:gd name="T71" fmla="*/ 488 h 446"/>
              <a:gd name="T72" fmla="+- 0 10637 10342"/>
              <a:gd name="T73" fmla="*/ T72 w 302"/>
              <a:gd name="T74" fmla="+- 0 464 273"/>
              <a:gd name="T75" fmla="*/ 464 h 446"/>
              <a:gd name="T76" fmla="+- 0 10623 10342"/>
              <a:gd name="T77" fmla="*/ T76 w 302"/>
              <a:gd name="T78" fmla="+- 0 442 273"/>
              <a:gd name="T79" fmla="*/ 442 h 446"/>
              <a:gd name="T80" fmla="+- 0 10477 10342"/>
              <a:gd name="T81" fmla="*/ T80 w 302"/>
              <a:gd name="T82" fmla="+- 0 296 273"/>
              <a:gd name="T83" fmla="*/ 296 h 446"/>
              <a:gd name="T84" fmla="+- 0 10451 10342"/>
              <a:gd name="T85" fmla="*/ T84 w 302"/>
              <a:gd name="T86" fmla="+- 0 278 273"/>
              <a:gd name="T87" fmla="*/ 278 h 446"/>
              <a:gd name="T88" fmla="+- 0 10421 10342"/>
              <a:gd name="T89" fmla="*/ T88 w 302"/>
              <a:gd name="T90" fmla="+- 0 273 273"/>
              <a:gd name="T91" fmla="*/ 273 h 4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</a:cxnLst>
            <a:rect l="0" t="0" r="r" b="b"/>
            <a:pathLst>
              <a:path w="302" h="446">
                <a:moveTo>
                  <a:pt x="79" y="0"/>
                </a:moveTo>
                <a:lnTo>
                  <a:pt x="49" y="5"/>
                </a:lnTo>
                <a:lnTo>
                  <a:pt x="23" y="23"/>
                </a:lnTo>
                <a:lnTo>
                  <a:pt x="5" y="49"/>
                </a:lnTo>
                <a:lnTo>
                  <a:pt x="0" y="79"/>
                </a:lnTo>
                <a:lnTo>
                  <a:pt x="5" y="109"/>
                </a:lnTo>
                <a:lnTo>
                  <a:pt x="23" y="135"/>
                </a:lnTo>
                <a:lnTo>
                  <a:pt x="110" y="222"/>
                </a:lnTo>
                <a:lnTo>
                  <a:pt x="23" y="310"/>
                </a:lnTo>
                <a:lnTo>
                  <a:pt x="5" y="336"/>
                </a:lnTo>
                <a:lnTo>
                  <a:pt x="0" y="366"/>
                </a:lnTo>
                <a:lnTo>
                  <a:pt x="5" y="396"/>
                </a:lnTo>
                <a:lnTo>
                  <a:pt x="23" y="422"/>
                </a:lnTo>
                <a:lnTo>
                  <a:pt x="49" y="439"/>
                </a:lnTo>
                <a:lnTo>
                  <a:pt x="79" y="445"/>
                </a:lnTo>
                <a:lnTo>
                  <a:pt x="109" y="439"/>
                </a:lnTo>
                <a:lnTo>
                  <a:pt x="283" y="274"/>
                </a:lnTo>
                <a:lnTo>
                  <a:pt x="302" y="215"/>
                </a:lnTo>
                <a:lnTo>
                  <a:pt x="295" y="191"/>
                </a:lnTo>
                <a:lnTo>
                  <a:pt x="281" y="169"/>
                </a:lnTo>
                <a:lnTo>
                  <a:pt x="135" y="23"/>
                </a:lnTo>
                <a:lnTo>
                  <a:pt x="109" y="5"/>
                </a:lnTo>
                <a:lnTo>
                  <a:pt x="79" y="0"/>
                </a:lnTo>
                <a:close/>
              </a:path>
            </a:pathLst>
          </a:custGeom>
          <a:solidFill>
            <a:srgbClr val="0148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222F9868-220D-4FAE-936C-D12BC81B3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C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07FFCDAC-95D6-4DFE-A9FC-B4518A327B62}"/>
              </a:ext>
            </a:extLst>
          </p:cNvPr>
          <p:cNvSpPr/>
          <p:nvPr/>
        </p:nvSpPr>
        <p:spPr>
          <a:xfrm>
            <a:off x="1249051" y="1413146"/>
            <a:ext cx="8213926" cy="2864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580">
              <a:spcBef>
                <a:spcPts val="1305"/>
              </a:spcBef>
            </a:pPr>
            <a:r>
              <a:rPr lang="es-ES" b="1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Caso</a:t>
            </a:r>
            <a:r>
              <a:rPr lang="es-ES" b="1" spc="35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FF4A4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Sospechoso</a:t>
            </a:r>
            <a:endParaRPr lang="es-CL" sz="12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1805305" lvl="0" indent="-342900" algn="just">
              <a:spcBef>
                <a:spcPts val="560"/>
              </a:spcBef>
              <a:buClr>
                <a:srgbClr val="4057E3"/>
              </a:buClr>
              <a:buSzPts val="1200"/>
              <a:buFont typeface="Tahoma" panose="020B0604030504040204" pitchFamily="34" charset="0"/>
              <a:buAutoNum type="alphaLcPeriod"/>
              <a:tabLst>
                <a:tab pos="376555" algn="l"/>
              </a:tabLst>
            </a:pP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Persona que presenta un cuadro agudo con al menos un</a:t>
            </a:r>
            <a:r>
              <a:rPr lang="es-ES" sz="1600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síntoma cardinal2 o al menos dos casos de los síntomas</a:t>
            </a:r>
            <a:r>
              <a:rPr lang="es-ES" sz="1600" spc="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restantes</a:t>
            </a:r>
            <a:r>
              <a:rPr lang="es-ES" sz="16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(se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considera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síntoma,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signo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nuevo</a:t>
            </a:r>
            <a:r>
              <a:rPr lang="es-ES" sz="16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para</a:t>
            </a:r>
            <a:r>
              <a:rPr lang="es-ES" sz="1600" spc="-9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la</a:t>
            </a:r>
            <a:r>
              <a:rPr lang="es-ES" sz="1600" spc="-3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persona</a:t>
            </a:r>
            <a:r>
              <a:rPr lang="es-ES" sz="1600" spc="-10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y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que</a:t>
            </a:r>
            <a:r>
              <a:rPr lang="es-ES" sz="1600" spc="-10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persiste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por</a:t>
            </a:r>
            <a:r>
              <a:rPr lang="es-ES" sz="1600" spc="-10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más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sz="1600" spc="-10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24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horas).</a:t>
            </a:r>
            <a:endParaRPr lang="es-CL" sz="1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42900" marR="2002155" lvl="0" indent="-342900" algn="just">
              <a:spcBef>
                <a:spcPts val="1100"/>
              </a:spcBef>
              <a:buClr>
                <a:srgbClr val="4057E3"/>
              </a:buClr>
              <a:buSzPts val="1200"/>
              <a:buFont typeface="Tahoma" panose="020B0604030504040204" pitchFamily="34" charset="0"/>
              <a:buAutoNum type="alphaLcPeriod"/>
              <a:tabLst>
                <a:tab pos="376555" algn="l"/>
              </a:tabLst>
            </a:pP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Persona</a:t>
            </a:r>
            <a:r>
              <a:rPr lang="es-ES" sz="1600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que</a:t>
            </a:r>
            <a:r>
              <a:rPr lang="es-ES" sz="1600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presenta</a:t>
            </a:r>
            <a:r>
              <a:rPr lang="es-ES" sz="1600" spc="-3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una</a:t>
            </a:r>
            <a:r>
              <a:rPr lang="es-ES" sz="1600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Infección</a:t>
            </a:r>
            <a:r>
              <a:rPr lang="es-ES" sz="1600" spc="-3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Aguda</a:t>
            </a:r>
            <a:r>
              <a:rPr lang="es-ES" sz="1600" spc="-3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Respiratoria</a:t>
            </a:r>
            <a:r>
              <a:rPr lang="es-ES" sz="1600" spc="-4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Grave</a:t>
            </a:r>
            <a:r>
              <a:rPr lang="es-ES" sz="1600" spc="-10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que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requiere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hospitalización.</a:t>
            </a:r>
            <a:endParaRPr lang="es-CL" sz="16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195580">
              <a:spcBef>
                <a:spcPts val="550"/>
              </a:spcBef>
            </a:pPr>
            <a:r>
              <a:rPr lang="es-ES" b="1" dirty="0">
                <a:solidFill>
                  <a:srgbClr val="2BCF5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Medidas</a:t>
            </a:r>
            <a:r>
              <a:rPr lang="es-ES" b="1" spc="-20" dirty="0">
                <a:solidFill>
                  <a:srgbClr val="2BCF5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2BCF5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y</a:t>
            </a:r>
            <a:r>
              <a:rPr lang="es-ES" b="1" spc="-20" dirty="0">
                <a:solidFill>
                  <a:srgbClr val="2BCF5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b="1" dirty="0">
                <a:solidFill>
                  <a:srgbClr val="2BCF5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Conductas:</a:t>
            </a:r>
            <a:endParaRPr lang="es-CL" sz="12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375920" marR="1727835" indent="-180340">
              <a:spcBef>
                <a:spcPts val="555"/>
              </a:spcBef>
            </a:pPr>
            <a:r>
              <a:rPr lang="es-ES" spc="-1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*</a:t>
            </a:r>
            <a:r>
              <a:rPr lang="es-ES" spc="-7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1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Realizarse</a:t>
            </a:r>
            <a:r>
              <a:rPr lang="es-ES" sz="1600" spc="-12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ES" sz="1600" spc="-11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test</a:t>
            </a:r>
            <a:r>
              <a:rPr lang="es-ES" sz="1600" spc="-12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PCR</a:t>
            </a:r>
            <a:r>
              <a:rPr lang="es-ES" sz="1600" spc="-11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o</a:t>
            </a:r>
            <a:r>
              <a:rPr lang="es-ES" sz="1600" spc="-11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prueba</a:t>
            </a:r>
            <a:r>
              <a:rPr lang="es-ES" sz="1600" spc="-12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sz="1600" spc="-11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detección</a:t>
            </a:r>
            <a:r>
              <a:rPr lang="es-ES" sz="1600" spc="-12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sz="1600" spc="-11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spc="-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antígenos</a:t>
            </a:r>
            <a:r>
              <a:rPr lang="es-ES" sz="1600" spc="-42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en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un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centro</a:t>
            </a:r>
            <a:r>
              <a:rPr lang="es-ES" sz="1600" spc="-95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de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salud</a:t>
            </a:r>
            <a:r>
              <a:rPr lang="es-ES" sz="1600" spc="-1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s-ES" sz="1600" dirty="0">
                <a:solidFill>
                  <a:srgbClr val="4057E3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habilitado.</a:t>
            </a:r>
            <a:endParaRPr lang="es-CL" sz="1600" dirty="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44803"/>
      </p:ext>
    </p:extLst>
  </p:cSld>
  <p:clrMapOvr>
    <a:masterClrMapping/>
  </p:clrMapOvr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Activities Binder _ by Slidesgo</Template>
  <TotalTime>126</TotalTime>
  <Words>762</Words>
  <Application>Microsoft Office PowerPoint</Application>
  <PresentationFormat>Presentación en pantalla (16:9)</PresentationFormat>
  <Paragraphs>89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6" baseType="lpstr">
      <vt:lpstr>Arial</vt:lpstr>
      <vt:lpstr>Tahoma</vt:lpstr>
      <vt:lpstr>Proxima Nova</vt:lpstr>
      <vt:lpstr>Calibri</vt:lpstr>
      <vt:lpstr>Proxima Nova Semibold</vt:lpstr>
      <vt:lpstr>Jua</vt:lpstr>
      <vt:lpstr>Times New Roman</vt:lpstr>
      <vt:lpstr>Wingdings</vt:lpstr>
      <vt:lpstr>Quicksand Medium</vt:lpstr>
      <vt:lpstr>Nature Activities Binder by Slidesgo</vt:lpstr>
      <vt:lpstr>Slidesgo Final Pages</vt:lpstr>
      <vt:lpstr>ACTUALIZACIÓN DE MEDIDAS SANITARIAS </vt:lpstr>
      <vt:lpstr> OBJETIVO GENERAL</vt:lpstr>
      <vt:lpstr>MEDIDAS SANITARIAS</vt:lpstr>
      <vt:lpstr>MEDIDAS SANITARIAS</vt:lpstr>
      <vt:lpstr>MEDIDAS SANITARIAS</vt:lpstr>
      <vt:lpstr>MEDIDAS SANITARIAS</vt:lpstr>
      <vt:lpstr>MEDIDAS SANITARIAS</vt:lpstr>
      <vt:lpstr>VIGILANCIA EPIDEMIOLÓGICA Y MEDIDAS SANITARIAS</vt:lpstr>
      <vt:lpstr>DEFINICIÓN DE CASOS</vt:lpstr>
      <vt:lpstr>DEFINICIÓN DE CASOS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RETENCIÓN ESCOLAR</dc:title>
  <dc:creator>Colegio</dc:creator>
  <cp:lastModifiedBy>DAVID ALIAGA</cp:lastModifiedBy>
  <cp:revision>23</cp:revision>
  <dcterms:modified xsi:type="dcterms:W3CDTF">2022-03-25T12:16:46Z</dcterms:modified>
</cp:coreProperties>
</file>